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723" r:id="rId2"/>
  </p:sldMasterIdLst>
  <p:notesMasterIdLst>
    <p:notesMasterId r:id="rId25"/>
  </p:notesMasterIdLst>
  <p:sldIdLst>
    <p:sldId id="259" r:id="rId3"/>
    <p:sldId id="271" r:id="rId4"/>
    <p:sldId id="262" r:id="rId5"/>
    <p:sldId id="266" r:id="rId6"/>
    <p:sldId id="267" r:id="rId7"/>
    <p:sldId id="269" r:id="rId8"/>
    <p:sldId id="270" r:id="rId9"/>
    <p:sldId id="272" r:id="rId10"/>
    <p:sldId id="273" r:id="rId11"/>
    <p:sldId id="274" r:id="rId12"/>
    <p:sldId id="275" r:id="rId13"/>
    <p:sldId id="276" r:id="rId14"/>
    <p:sldId id="277" r:id="rId15"/>
    <p:sldId id="278" r:id="rId16"/>
    <p:sldId id="279" r:id="rId17"/>
    <p:sldId id="280" r:id="rId18"/>
    <p:sldId id="281" r:id="rId19"/>
    <p:sldId id="282" r:id="rId20"/>
    <p:sldId id="283" r:id="rId21"/>
    <p:sldId id="284" r:id="rId22"/>
    <p:sldId id="285" r:id="rId23"/>
    <p:sldId id="26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77333" autoAdjust="0"/>
  </p:normalViewPr>
  <p:slideViewPr>
    <p:cSldViewPr snapToGrid="0">
      <p:cViewPr varScale="1">
        <p:scale>
          <a:sx n="54" d="100"/>
          <a:sy n="54" d="100"/>
        </p:scale>
        <p:origin x="1157" y="48"/>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7" d="100"/>
          <a:sy n="67" d="100"/>
        </p:scale>
        <p:origin x="2266" y="7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0.emf"/></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8F261F-8971-4FC5-AE37-D55FCE52CDE8}" type="datetimeFigureOut">
              <a:rPr lang="en-GB" smtClean="0"/>
              <a:t>10/06/2015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B82607-1483-4CEA-A1A7-F7283E925A20}" type="slidenum">
              <a:rPr lang="en-GB" smtClean="0"/>
              <a:t>‹#›</a:t>
            </a:fld>
            <a:endParaRPr lang="en-GB"/>
          </a:p>
        </p:txBody>
      </p:sp>
    </p:spTree>
    <p:extLst>
      <p:ext uri="{BB962C8B-B14F-4D97-AF65-F5344CB8AC3E}">
        <p14:creationId xmlns:p14="http://schemas.microsoft.com/office/powerpoint/2010/main" val="36191885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azure.microsoft.com/en-us/services/event-hubs/"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 (can’t currently run code on the band – external device is required)</a:t>
            </a:r>
          </a:p>
          <a:p>
            <a:endParaRPr lang="en-GB" sz="1200" b="0" i="0" u="none" strike="noStrike" kern="1200" baseline="0" dirty="0" smtClean="0">
              <a:solidFill>
                <a:schemeClr val="tx1"/>
              </a:solidFill>
              <a:latin typeface="+mn-lt"/>
              <a:ea typeface="+mn-ea"/>
              <a:cs typeface="+mn-cs"/>
            </a:endParaRPr>
          </a:p>
          <a:p>
            <a:r>
              <a:rPr lang="en-GB" sz="1200" b="0" i="0" u="none" strike="noStrike" kern="1200" baseline="0" dirty="0" smtClean="0">
                <a:solidFill>
                  <a:schemeClr val="tx1"/>
                </a:solidFill>
                <a:latin typeface="+mn-lt"/>
                <a:ea typeface="+mn-ea"/>
                <a:cs typeface="+mn-cs"/>
              </a:rPr>
              <a:t> Multi-platform support </a:t>
            </a:r>
          </a:p>
          <a:p>
            <a:r>
              <a:rPr lang="en-GB" sz="1200" b="0" i="0" u="none" strike="noStrike" kern="1200" baseline="0" dirty="0" smtClean="0">
                <a:solidFill>
                  <a:schemeClr val="tx1"/>
                </a:solidFill>
                <a:latin typeface="+mn-lt"/>
                <a:ea typeface="+mn-ea"/>
                <a:cs typeface="+mn-cs"/>
              </a:rPr>
              <a:t> Sensor data subscriptions </a:t>
            </a:r>
          </a:p>
          <a:p>
            <a:r>
              <a:rPr lang="en-GB" sz="1200" b="0" i="0" u="none" strike="noStrike" kern="1200" baseline="0" dirty="0" smtClean="0">
                <a:solidFill>
                  <a:schemeClr val="tx1"/>
                </a:solidFill>
                <a:latin typeface="+mn-lt"/>
                <a:ea typeface="+mn-ea"/>
                <a:cs typeface="+mn-cs"/>
              </a:rPr>
              <a:t> Tile creation and management </a:t>
            </a:r>
          </a:p>
          <a:p>
            <a:r>
              <a:rPr lang="en-GB" sz="1200" b="0" i="0" u="none" strike="noStrike" kern="1200" baseline="0" dirty="0" smtClean="0">
                <a:solidFill>
                  <a:schemeClr val="tx1"/>
                </a:solidFill>
                <a:latin typeface="+mn-lt"/>
                <a:ea typeface="+mn-ea"/>
                <a:cs typeface="+mn-cs"/>
              </a:rPr>
              <a:t> Tile notifications </a:t>
            </a:r>
          </a:p>
          <a:p>
            <a:r>
              <a:rPr lang="en-GB" sz="1200" b="0" i="0" u="none" strike="noStrike" kern="1200" baseline="0" dirty="0" smtClean="0">
                <a:solidFill>
                  <a:schemeClr val="tx1"/>
                </a:solidFill>
                <a:latin typeface="+mn-lt"/>
                <a:ea typeface="+mn-ea"/>
                <a:cs typeface="+mn-cs"/>
              </a:rPr>
              <a:t> Custom layouts </a:t>
            </a:r>
          </a:p>
          <a:p>
            <a:r>
              <a:rPr lang="en-GB" sz="1200" b="0" i="0" u="none" strike="noStrike" kern="1200" baseline="0" dirty="0" smtClean="0">
                <a:solidFill>
                  <a:schemeClr val="tx1"/>
                </a:solidFill>
                <a:latin typeface="+mn-lt"/>
                <a:ea typeface="+mn-ea"/>
                <a:cs typeface="+mn-cs"/>
              </a:rPr>
              <a:t> Haptic notifications </a:t>
            </a:r>
          </a:p>
          <a:p>
            <a:r>
              <a:rPr lang="en-GB" sz="1200" b="0" i="0" u="none" strike="noStrike" kern="1200" baseline="0" dirty="0" smtClean="0">
                <a:solidFill>
                  <a:schemeClr val="tx1"/>
                </a:solidFill>
                <a:latin typeface="+mn-lt"/>
                <a:ea typeface="+mn-ea"/>
                <a:cs typeface="+mn-cs"/>
              </a:rPr>
              <a:t> Band theme personalization </a:t>
            </a:r>
          </a:p>
          <a:p>
            <a:endParaRPr lang="en-GB" dirty="0"/>
          </a:p>
          <a:p>
            <a:endParaRPr lang="en-GB" dirty="0" smtClean="0"/>
          </a:p>
          <a:p>
            <a:r>
              <a:rPr lang="en-GB" dirty="0" smtClean="0"/>
              <a:t>Windows </a:t>
            </a:r>
            <a:r>
              <a:rPr lang="en-GB" dirty="0"/>
              <a:t>Phone 8.1 and later </a:t>
            </a:r>
          </a:p>
          <a:p>
            <a:r>
              <a:rPr lang="en-GB" dirty="0" smtClean="0"/>
              <a:t>Windows </a:t>
            </a:r>
            <a:r>
              <a:rPr lang="en-GB" dirty="0"/>
              <a:t>8.1 and later (Store Apps) </a:t>
            </a:r>
          </a:p>
          <a:p>
            <a:r>
              <a:rPr lang="en-GB" dirty="0" smtClean="0"/>
              <a:t>iOS </a:t>
            </a:r>
            <a:r>
              <a:rPr lang="en-GB" dirty="0"/>
              <a:t>7 and later </a:t>
            </a:r>
          </a:p>
          <a:p>
            <a:r>
              <a:rPr lang="en-GB" dirty="0" smtClean="0"/>
              <a:t>Android </a:t>
            </a:r>
            <a:r>
              <a:rPr lang="en-GB" dirty="0"/>
              <a:t>4.2 (API 17) and later </a:t>
            </a:r>
          </a:p>
          <a:p>
            <a:endParaRPr lang="en-GB" dirty="0"/>
          </a:p>
        </p:txBody>
      </p:sp>
      <p:sp>
        <p:nvSpPr>
          <p:cNvPr id="4" name="Slide Number Placeholder 3"/>
          <p:cNvSpPr>
            <a:spLocks noGrp="1"/>
          </p:cNvSpPr>
          <p:nvPr>
            <p:ph type="sldNum" sz="quarter" idx="10"/>
          </p:nvPr>
        </p:nvSpPr>
        <p:spPr/>
        <p:txBody>
          <a:bodyPr/>
          <a:lstStyle/>
          <a:p>
            <a:fld id="{FDB82607-1483-4CEA-A1A7-F7283E925A20}" type="slidenum">
              <a:rPr lang="en-GB" smtClean="0"/>
              <a:t>4</a:t>
            </a:fld>
            <a:endParaRPr lang="en-GB"/>
          </a:p>
        </p:txBody>
      </p:sp>
    </p:spTree>
    <p:extLst>
      <p:ext uri="{BB962C8B-B14F-4D97-AF65-F5344CB8AC3E}">
        <p14:creationId xmlns:p14="http://schemas.microsoft.com/office/powerpoint/2010/main" val="18809862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Currently only the</a:t>
            </a:r>
            <a:r>
              <a:rPr lang="en-GB" baseline="0" dirty="0" smtClean="0"/>
              <a:t> heart rate data requires consent.</a:t>
            </a:r>
            <a:endParaRPr lang="en-GB" dirty="0"/>
          </a:p>
        </p:txBody>
      </p:sp>
      <p:sp>
        <p:nvSpPr>
          <p:cNvPr id="4" name="Slide Number Placeholder 3"/>
          <p:cNvSpPr>
            <a:spLocks noGrp="1"/>
          </p:cNvSpPr>
          <p:nvPr>
            <p:ph type="sldNum" sz="quarter" idx="10"/>
          </p:nvPr>
        </p:nvSpPr>
        <p:spPr/>
        <p:txBody>
          <a:bodyPr/>
          <a:lstStyle/>
          <a:p>
            <a:fld id="{FDB82607-1483-4CEA-A1A7-F7283E925A20}" type="slidenum">
              <a:rPr lang="en-GB" smtClean="0"/>
              <a:t>5</a:t>
            </a:fld>
            <a:endParaRPr lang="en-GB"/>
          </a:p>
        </p:txBody>
      </p:sp>
    </p:spTree>
    <p:extLst>
      <p:ext uri="{BB962C8B-B14F-4D97-AF65-F5344CB8AC3E}">
        <p14:creationId xmlns:p14="http://schemas.microsoft.com/office/powerpoint/2010/main" val="31508656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Stream millions of events per second into multiple applications</a:t>
            </a:r>
          </a:p>
          <a:p>
            <a:r>
              <a:rPr lang="en-US" sz="1200" b="0" i="0" kern="1200" dirty="0" smtClean="0">
                <a:solidFill>
                  <a:schemeClr val="tx1"/>
                </a:solidFill>
                <a:effectLst/>
                <a:latin typeface="+mn-lt"/>
                <a:ea typeface="+mn-ea"/>
                <a:cs typeface="+mn-cs"/>
              </a:rPr>
              <a:t>Event Hubs is a highly scalable publish-subscribe </a:t>
            </a:r>
            <a:r>
              <a:rPr lang="en-US" sz="1200" b="0" i="0" kern="1200" dirty="0" err="1" smtClean="0">
                <a:solidFill>
                  <a:schemeClr val="tx1"/>
                </a:solidFill>
                <a:effectLst/>
                <a:latin typeface="+mn-lt"/>
                <a:ea typeface="+mn-ea"/>
                <a:cs typeface="+mn-cs"/>
              </a:rPr>
              <a:t>ingestor</a:t>
            </a:r>
            <a:r>
              <a:rPr lang="en-US" sz="1200" b="0" i="0" kern="1200" dirty="0" smtClean="0">
                <a:solidFill>
                  <a:schemeClr val="tx1"/>
                </a:solidFill>
                <a:effectLst/>
                <a:latin typeface="+mn-lt"/>
                <a:ea typeface="+mn-ea"/>
                <a:cs typeface="+mn-cs"/>
              </a:rPr>
              <a:t> that can intake millions of events per second so that you can process and analyze the massive amounts of data produced by your connected devices and applications. Once collected into Event Hubs you can transform and store data using any real-time analytics provider or with batching/storage adapters.</a:t>
            </a:r>
          </a:p>
          <a:p>
            <a:endParaRPr lang="en-US" sz="1200" b="1" i="0" kern="120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Enable applications to process events with variable load profiles</a:t>
            </a:r>
          </a:p>
          <a:p>
            <a:r>
              <a:rPr lang="en-US" sz="1200" b="0" i="0" kern="1200" dirty="0" smtClean="0">
                <a:solidFill>
                  <a:schemeClr val="tx1"/>
                </a:solidFill>
                <a:effectLst/>
                <a:latin typeface="+mn-lt"/>
                <a:ea typeface="+mn-ea"/>
                <a:cs typeface="+mn-cs"/>
              </a:rPr>
              <a:t>Today’s connected world is defined by big data. Big data originates from many sources such as connected cars and thermostats that produce telemetry data every few minutes, application performance counters that generate events every second or mobile apps that capture telemetry for every user’s individual action. In this connected world, you need a managed </a:t>
            </a:r>
            <a:r>
              <a:rPr lang="en-US" sz="1200" b="0" i="0" kern="1200" dirty="0" err="1" smtClean="0">
                <a:solidFill>
                  <a:schemeClr val="tx1"/>
                </a:solidFill>
                <a:effectLst/>
                <a:latin typeface="+mn-lt"/>
                <a:ea typeface="+mn-ea"/>
                <a:cs typeface="+mn-cs"/>
              </a:rPr>
              <a:t>ingestor</a:t>
            </a:r>
            <a:r>
              <a:rPr lang="en-US" sz="1200" b="0" i="0" kern="1200" dirty="0" smtClean="0">
                <a:solidFill>
                  <a:schemeClr val="tx1"/>
                </a:solidFill>
                <a:effectLst/>
                <a:latin typeface="+mn-lt"/>
                <a:ea typeface="+mn-ea"/>
                <a:cs typeface="+mn-cs"/>
              </a:rPr>
              <a:t> service capable of elastic scale in order to accommodate variable load profiles as well as the spikes caused by intermittent connectivity.</a:t>
            </a:r>
          </a:p>
          <a:p>
            <a:endParaRPr lang="en-US" sz="1200" b="0" i="0" kern="120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Connect millions of devices across platforms</a:t>
            </a:r>
          </a:p>
          <a:p>
            <a:r>
              <a:rPr lang="en-US" sz="1200" b="0" i="0" kern="1200" dirty="0" smtClean="0">
                <a:solidFill>
                  <a:schemeClr val="tx1"/>
                </a:solidFill>
                <a:effectLst/>
                <a:latin typeface="+mn-lt"/>
                <a:ea typeface="+mn-ea"/>
                <a:cs typeface="+mn-cs"/>
              </a:rPr>
              <a:t>The rapid proliferation of connected devices raises challenges due to the variety of platforms and protocols involved. Connecting these disparate data sources while handling the scale of the aggregate stream is a significant challenge. Event Hubs provide easy provisioning of capacity to ingest events from millions of devices while preserving event order on a per device basis. Support for AMQP and HTTP allow many platforms to work with Event Hubs. Native client libraries also exist for popular </a:t>
            </a:r>
            <a:r>
              <a:rPr lang="en-US" sz="1200" b="0" i="0" kern="1200" smtClean="0">
                <a:solidFill>
                  <a:schemeClr val="tx1"/>
                </a:solidFill>
                <a:effectLst/>
                <a:latin typeface="+mn-lt"/>
                <a:ea typeface="+mn-ea"/>
                <a:cs typeface="+mn-cs"/>
              </a:rPr>
              <a:t>platforms.</a:t>
            </a:r>
            <a:endParaRPr lang="en-US" sz="1200" b="0"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DBAD32F-C107-4F1D-97B2-E2E4C3D6F2BB}" type="slidenum">
              <a:rPr lang="en-US" smtClean="0"/>
              <a:t>9</a:t>
            </a:fld>
            <a:endParaRPr lang="en-US"/>
          </a:p>
        </p:txBody>
      </p:sp>
    </p:spTree>
    <p:extLst>
      <p:ext uri="{BB962C8B-B14F-4D97-AF65-F5344CB8AC3E}">
        <p14:creationId xmlns:p14="http://schemas.microsoft.com/office/powerpoint/2010/main" val="2435545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Real-time business insights</a:t>
            </a:r>
          </a:p>
          <a:p>
            <a:r>
              <a:rPr lang="en-US" sz="1200" b="0" i="0" kern="1200" dirty="0" smtClean="0">
                <a:solidFill>
                  <a:schemeClr val="tx1"/>
                </a:solidFill>
                <a:effectLst/>
                <a:latin typeface="+mn-lt"/>
                <a:ea typeface="+mn-ea"/>
                <a:cs typeface="+mn-cs"/>
              </a:rPr>
              <a:t>Stream Analytics is an event processing engine that helps uncover real-time insights from devices, sensors, infrastructure, applications and data. It will enable various opportunities including Internet of Things (</a:t>
            </a:r>
            <a:r>
              <a:rPr lang="en-US" sz="1200" b="0" i="0" kern="1200" dirty="0" err="1" smtClean="0">
                <a:solidFill>
                  <a:schemeClr val="tx1"/>
                </a:solidFill>
                <a:effectLst/>
                <a:latin typeface="+mn-lt"/>
                <a:ea typeface="+mn-ea"/>
                <a:cs typeface="+mn-cs"/>
              </a:rPr>
              <a:t>IoT</a:t>
            </a:r>
            <a:r>
              <a:rPr lang="en-US" sz="1200" b="0" i="0" kern="1200" dirty="0" smtClean="0">
                <a:solidFill>
                  <a:schemeClr val="tx1"/>
                </a:solidFill>
                <a:effectLst/>
                <a:latin typeface="+mn-lt"/>
                <a:ea typeface="+mn-ea"/>
                <a:cs typeface="+mn-cs"/>
              </a:rPr>
              <a:t>) scenarios such as real-time fleet management or gaining insights from devices like mobile phones or connected cars.</a:t>
            </a:r>
          </a:p>
          <a:p>
            <a:endParaRPr lang="en-US" sz="1200" b="0" i="0" kern="120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Stream millions of events per second</a:t>
            </a:r>
          </a:p>
          <a:p>
            <a:r>
              <a:rPr lang="en-US" sz="1200" b="0" i="0" kern="1200" dirty="0" smtClean="0">
                <a:solidFill>
                  <a:schemeClr val="tx1"/>
                </a:solidFill>
                <a:effectLst/>
                <a:latin typeface="+mn-lt"/>
                <a:ea typeface="+mn-ea"/>
                <a:cs typeface="+mn-cs"/>
              </a:rPr>
              <a:t>Stream Analytics provides out-of-the-box integration with </a:t>
            </a:r>
            <a:r>
              <a:rPr lang="en-US" sz="1200" b="0" i="0" u="none" strike="noStrike" kern="1200" dirty="0" smtClean="0">
                <a:solidFill>
                  <a:schemeClr val="tx1"/>
                </a:solidFill>
                <a:effectLst/>
                <a:latin typeface="+mn-lt"/>
                <a:ea typeface="+mn-ea"/>
                <a:cs typeface="+mn-cs"/>
                <a:hlinkClick r:id="rId3"/>
              </a:rPr>
              <a:t>Event Hubs</a:t>
            </a:r>
            <a:r>
              <a:rPr lang="en-US" sz="1200" b="0" i="0" kern="1200" dirty="0" smtClean="0">
                <a:solidFill>
                  <a:schemeClr val="tx1"/>
                </a:solidFill>
                <a:effectLst/>
                <a:latin typeface="+mn-lt"/>
                <a:ea typeface="+mn-ea"/>
                <a:cs typeface="+mn-cs"/>
              </a:rPr>
              <a:t> to ingest millions of events per second. Together, Event Hubs and Stream Analytics let you process massive amounts of real-time data so you can make business decisions in real-time.</a:t>
            </a:r>
          </a:p>
          <a:p>
            <a:endParaRPr lang="en-US" sz="1200" b="1" i="0" kern="120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Real-time processing</a:t>
            </a:r>
          </a:p>
          <a:p>
            <a:r>
              <a:rPr lang="en-US" sz="1200" b="0" i="0" kern="1200" dirty="0" smtClean="0">
                <a:solidFill>
                  <a:schemeClr val="tx1"/>
                </a:solidFill>
                <a:effectLst/>
                <a:latin typeface="+mn-lt"/>
                <a:ea typeface="+mn-ea"/>
                <a:cs typeface="+mn-cs"/>
              </a:rPr>
              <a:t>Stream Analytics will process ingested events in real-time, comparing multiple real-time streams or comparing real-time streams together with historical values and models. This enables the detection of anomalies, transformation of incoming data, or the ability to trigger an alert when a specific error or condition appears in the stream.</a:t>
            </a:r>
          </a:p>
          <a:p>
            <a:endParaRPr lang="en-US" sz="1200" b="1" i="0" kern="120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Reliability, performance &amp; predictable results</a:t>
            </a:r>
          </a:p>
          <a:p>
            <a:r>
              <a:rPr lang="en-US" sz="1200" b="0" i="0" kern="1200" dirty="0" smtClean="0">
                <a:solidFill>
                  <a:schemeClr val="tx1"/>
                </a:solidFill>
                <a:effectLst/>
                <a:latin typeface="+mn-lt"/>
                <a:ea typeface="+mn-ea"/>
                <a:cs typeface="+mn-cs"/>
              </a:rPr>
              <a:t>Scale to any volume of data while still achieving high throughput, low-latency, and guaranteed resiliency. Stream Analytics can process data at high throughput with predictable results and no data loss.</a:t>
            </a:r>
          </a:p>
          <a:p>
            <a:endParaRPr lang="en-US" sz="1200" b="1" i="0" kern="120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Up and running in minutes</a:t>
            </a:r>
          </a:p>
          <a:p>
            <a:r>
              <a:rPr lang="en-US" sz="1200" b="0" i="0" kern="1200" dirty="0" smtClean="0">
                <a:solidFill>
                  <a:schemeClr val="tx1"/>
                </a:solidFill>
                <a:effectLst/>
                <a:latin typeface="+mn-lt"/>
                <a:ea typeface="+mn-ea"/>
                <a:cs typeface="+mn-cs"/>
              </a:rPr>
              <a:t>Stream Analytics is a highly scalable, real-time event processing solution with no hardware or other up-front costs and no time-consuming installation or set-up. Azure does it all for you. You can be up and running in minutes.</a:t>
            </a:r>
          </a:p>
          <a:p>
            <a:endParaRPr lang="en-US" sz="1200" b="1" i="0" kern="120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Enables rapid development</a:t>
            </a:r>
          </a:p>
          <a:p>
            <a:r>
              <a:rPr lang="en-US" sz="1200" b="0" i="0" kern="1200" dirty="0" smtClean="0">
                <a:solidFill>
                  <a:schemeClr val="tx1"/>
                </a:solidFill>
                <a:effectLst/>
                <a:latin typeface="+mn-lt"/>
                <a:ea typeface="+mn-ea"/>
                <a:cs typeface="+mn-cs"/>
              </a:rPr>
              <a:t>Reduce friction and complexity when developing analytic functions for scale-out distributed systems. Developers simply describe their desired transformation with SQL-based syntax and the system will automatically distribute it for scale, performance, and resiliency.</a:t>
            </a:r>
          </a:p>
          <a:p>
            <a:endParaRPr lang="en-US" dirty="0"/>
          </a:p>
        </p:txBody>
      </p:sp>
      <p:sp>
        <p:nvSpPr>
          <p:cNvPr id="4" name="Slide Number Placeholder 3"/>
          <p:cNvSpPr>
            <a:spLocks noGrp="1"/>
          </p:cNvSpPr>
          <p:nvPr>
            <p:ph type="sldNum" sz="quarter" idx="10"/>
          </p:nvPr>
        </p:nvSpPr>
        <p:spPr/>
        <p:txBody>
          <a:bodyPr/>
          <a:lstStyle/>
          <a:p>
            <a:fld id="{8DBAD32F-C107-4F1D-97B2-E2E4C3D6F2BB}" type="slidenum">
              <a:rPr lang="en-US" smtClean="0"/>
              <a:t>12</a:t>
            </a:fld>
            <a:endParaRPr lang="en-US"/>
          </a:p>
        </p:txBody>
      </p:sp>
    </p:spTree>
    <p:extLst>
      <p:ext uri="{BB962C8B-B14F-4D97-AF65-F5344CB8AC3E}">
        <p14:creationId xmlns:p14="http://schemas.microsoft.com/office/powerpoint/2010/main" val="29123918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200" b="1" dirty="0" smtClean="0">
                <a:effectLst/>
                <a:latin typeface="Calibri" panose="020F0502020204030204" pitchFamily="34" charset="0"/>
                <a:ea typeface="Calibri" panose="020F0502020204030204" pitchFamily="34" charset="0"/>
                <a:cs typeface="Times New Roman" panose="02020603050405020304" pitchFamily="18" charset="0"/>
              </a:rPr>
              <a:t>Power BI dashboards </a:t>
            </a:r>
            <a:endParaRPr lang="en-US" sz="1200" dirty="0" smtClean="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200" dirty="0" smtClean="0">
                <a:effectLst/>
                <a:latin typeface="Calibri" panose="020F0502020204030204" pitchFamily="34" charset="0"/>
                <a:ea typeface="Calibri" panose="020F0502020204030204" pitchFamily="34" charset="0"/>
                <a:cs typeface="Times New Roman" panose="02020603050405020304" pitchFamily="18" charset="0"/>
              </a:rPr>
              <a:t>With updates to Power BI customers can now see all their data through a single pane of glass. Live Power BI dashboards show visualizations and KPIs from data that reside both on-premises and in the cloud, providing a consolidated view across their business regardless of where their data lives.  </a:t>
            </a:r>
          </a:p>
          <a:p>
            <a:pPr marL="0" marR="0">
              <a:lnSpc>
                <a:spcPct val="107000"/>
              </a:lnSpc>
              <a:spcBef>
                <a:spcPts val="0"/>
              </a:spcBef>
              <a:spcAft>
                <a:spcPts val="800"/>
              </a:spcAft>
            </a:pPr>
            <a:endParaRPr lang="en-US" sz="1200" dirty="0" smtClean="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200" dirty="0" smtClean="0">
                <a:effectLst/>
                <a:latin typeface="Calibri" panose="020F0502020204030204" pitchFamily="34" charset="0"/>
                <a:ea typeface="Calibri" panose="020F0502020204030204" pitchFamily="34" charset="0"/>
                <a:cs typeface="Times New Roman" panose="02020603050405020304" pitchFamily="18" charset="0"/>
              </a:rPr>
              <a:t>Simplifying how you interact with data, natural language query is built into the dashboard allowing users to type questions and receive answers from data in the form of interactive visualizations. </a:t>
            </a:r>
          </a:p>
          <a:p>
            <a:pPr marL="0" marR="0">
              <a:lnSpc>
                <a:spcPct val="107000"/>
              </a:lnSpc>
              <a:spcBef>
                <a:spcPts val="0"/>
              </a:spcBef>
              <a:spcAft>
                <a:spcPts val="800"/>
              </a:spcAft>
            </a:pPr>
            <a:endParaRPr lang="en-US" sz="1200" dirty="0" smtClean="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200" dirty="0" smtClean="0">
                <a:effectLst/>
                <a:latin typeface="Calibri" panose="020F0502020204030204" pitchFamily="34" charset="0"/>
                <a:ea typeface="Calibri" panose="020F0502020204030204" pitchFamily="34" charset="0"/>
                <a:cs typeface="Times New Roman" panose="02020603050405020304" pitchFamily="18" charset="0"/>
              </a:rPr>
              <a:t>You can then explore their data further by drilling through the dashboard into the underlying reports, discovering new insights that they can pin back to the dashboard to monitor performance going forward. </a:t>
            </a:r>
            <a:endParaRPr lang="en-US" dirty="0"/>
          </a:p>
        </p:txBody>
      </p:sp>
      <p:sp>
        <p:nvSpPr>
          <p:cNvPr id="4" name="Header Placeholder 3"/>
          <p:cNvSpPr>
            <a:spLocks noGrp="1"/>
          </p:cNvSpPr>
          <p:nvPr>
            <p:ph type="hdr" sz="quarter" idx="10"/>
          </p:nvPr>
        </p:nvSpPr>
        <p:spPr/>
        <p:txBody>
          <a:bodyPr/>
          <a:lstStyle/>
          <a:p>
            <a:r>
              <a:rPr lang="en-US" dirty="0" smtClean="0">
                <a:solidFill>
                  <a:prstClr val="black"/>
                </a:solidFill>
              </a:rPr>
              <a:t>Server &amp; Tools Business</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A171B3BB-DFF4-43DF-B887-7B1543BC1A74}" type="datetime1">
              <a:rPr lang="en-US" smtClean="0">
                <a:solidFill>
                  <a:prstClr val="black"/>
                </a:solidFill>
              </a:rPr>
              <a:pPr/>
              <a:t>6/10/2015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17</a:t>
            </a:fld>
            <a:endParaRPr lang="en-US" dirty="0">
              <a:solidFill>
                <a:prstClr val="black"/>
              </a:solidFill>
            </a:endParaRPr>
          </a:p>
        </p:txBody>
      </p:sp>
    </p:spTree>
    <p:extLst>
      <p:ext uri="{BB962C8B-B14F-4D97-AF65-F5344CB8AC3E}">
        <p14:creationId xmlns:p14="http://schemas.microsoft.com/office/powerpoint/2010/main" val="23424038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effectLst/>
                <a:latin typeface="Calibri" panose="020F0502020204030204" pitchFamily="34" charset="0"/>
                <a:ea typeface="Calibri" panose="020F0502020204030204" pitchFamily="34" charset="0"/>
                <a:cs typeface="Times New Roman" panose="02020603050405020304" pitchFamily="18" charset="0"/>
              </a:rPr>
              <a:t>We</a:t>
            </a:r>
            <a:r>
              <a:rPr lang="en-US" sz="1200" baseline="0" dirty="0" smtClean="0">
                <a:effectLst/>
                <a:latin typeface="Calibri" panose="020F0502020204030204" pitchFamily="34" charset="0"/>
                <a:ea typeface="Calibri" panose="020F0502020204030204" pitchFamily="34" charset="0"/>
                <a:cs typeface="Times New Roman" panose="02020603050405020304" pitchFamily="18" charset="0"/>
              </a:rPr>
              <a:t> continue to enrich the visualizations that are available in the service. Visualizations now include </a:t>
            </a:r>
            <a:r>
              <a:rPr lang="en-US" sz="1200" dirty="0" smtClean="0">
                <a:effectLst/>
                <a:latin typeface="Calibri" panose="020F0502020204030204" pitchFamily="34" charset="0"/>
                <a:ea typeface="Calibri" panose="020F0502020204030204" pitchFamily="34" charset="0"/>
                <a:cs typeface="Times New Roman" panose="02020603050405020304" pitchFamily="18" charset="0"/>
              </a:rPr>
              <a:t>combo charts, fill maps, gauges, tree maps, and funnel charts.  </a:t>
            </a:r>
          </a:p>
          <a:p>
            <a:endParaRPr lang="en-US" dirty="0"/>
          </a:p>
        </p:txBody>
      </p:sp>
      <p:sp>
        <p:nvSpPr>
          <p:cNvPr id="4" name="Slide Number Placeholder 3"/>
          <p:cNvSpPr>
            <a:spLocks noGrp="1"/>
          </p:cNvSpPr>
          <p:nvPr>
            <p:ph type="sldNum" sz="quarter" idx="10"/>
          </p:nvPr>
        </p:nvSpPr>
        <p:spPr/>
        <p:txBody>
          <a:bodyPr/>
          <a:lstStyle/>
          <a:p>
            <a:fld id="{02536687-5192-40E7-8597-ECEE8C4401BA}" type="slidenum">
              <a:rPr lang="en-US" smtClean="0">
                <a:solidFill>
                  <a:prstClr val="black"/>
                </a:solidFill>
              </a:rPr>
              <a:pPr/>
              <a:t>18</a:t>
            </a:fld>
            <a:endParaRPr lang="en-US">
              <a:solidFill>
                <a:prstClr val="black"/>
              </a:solidFill>
            </a:endParaRPr>
          </a:p>
        </p:txBody>
      </p:sp>
    </p:spTree>
    <p:extLst>
      <p:ext uri="{BB962C8B-B14F-4D97-AF65-F5344CB8AC3E}">
        <p14:creationId xmlns:p14="http://schemas.microsoft.com/office/powerpoint/2010/main" val="17394047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Stay connected from any device</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We are working on the next wave of mobile apps for Power BI. These apps will allow users to access their Power BI dashboards through immersive mobile apps for iPad, iPhone, Windows, and Android devices – releasing throughout H1 CY2015. On Dec 18</a:t>
            </a:r>
            <a:r>
              <a:rPr lang="en-US" sz="1200" kern="1200" baseline="30000" dirty="0" smtClean="0">
                <a:solidFill>
                  <a:schemeClr val="tx1"/>
                </a:solidFill>
                <a:effectLst/>
                <a:latin typeface="+mn-lt"/>
                <a:ea typeface="+mn-ea"/>
                <a:cs typeface="+mn-cs"/>
              </a:rPr>
              <a:t>th</a:t>
            </a:r>
            <a:r>
              <a:rPr lang="en-US" sz="1200" kern="1200" dirty="0" smtClean="0">
                <a:solidFill>
                  <a:schemeClr val="tx1"/>
                </a:solidFill>
                <a:effectLst/>
                <a:latin typeface="+mn-lt"/>
                <a:ea typeface="+mn-ea"/>
                <a:cs typeface="+mn-cs"/>
              </a:rPr>
              <a:t> the iPad app will be the first available and found in the Apple store, with the other apps following in the coming months. These apps will also allow users to receive alerts to important changes in their data as well as to share and collaborate with colleagues so that they can take immediate action, from any device. </a:t>
            </a:r>
          </a:p>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22783"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22783"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A66FE32E-4D27-4B29-B8FB-FE12313DAC5D}" type="datetime1">
              <a:rPr lang="en-US" smtClean="0">
                <a:solidFill>
                  <a:prstClr val="black"/>
                </a:solidFill>
              </a:rPr>
              <a:pPr/>
              <a:t>6/10/2015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19</a:t>
            </a:fld>
            <a:endParaRPr lang="en-US" dirty="0">
              <a:solidFill>
                <a:prstClr val="black"/>
              </a:solidFill>
            </a:endParaRPr>
          </a:p>
        </p:txBody>
      </p:sp>
    </p:spTree>
    <p:extLst>
      <p:ext uri="{BB962C8B-B14F-4D97-AF65-F5344CB8AC3E}">
        <p14:creationId xmlns:p14="http://schemas.microsoft.com/office/powerpoint/2010/main" val="27706080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 name="Subtitle 2"/>
          <p:cNvSpPr>
            <a:spLocks noGrp="1"/>
          </p:cNvSpPr>
          <p:nvPr userDrawn="1">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243027" y="5948415"/>
            <a:ext cx="1803173" cy="753439"/>
          </a:xfrm>
          <a:prstGeom prst="rect">
            <a:avLst/>
          </a:prstGeom>
        </p:spPr>
      </p:pic>
    </p:spTree>
    <p:extLst>
      <p:ext uri="{BB962C8B-B14F-4D97-AF65-F5344CB8AC3E}">
        <p14:creationId xmlns:p14="http://schemas.microsoft.com/office/powerpoint/2010/main" val="42829190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hoto Whit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39869370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00.xml><?xml version="1.0" encoding="utf-8"?>
<p:sldLayout xmlns:a="http://schemas.openxmlformats.org/drawingml/2006/main" xmlns:r="http://schemas.openxmlformats.org/officeDocument/2006/relationships" xmlns:p="http://schemas.openxmlformats.org/presentationml/2006/main" showMasterSp="0" preserve="1" userDrawn="1">
  <p:cSld name="Photo Teal">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accent4"/>
                </a:solidFill>
              </a:defRPr>
            </a:lvl1pPr>
          </a:lstStyle>
          <a:p>
            <a:r>
              <a:rPr lang="en-US" dirty="0" smtClean="0"/>
              <a:t>Click to edit title</a:t>
            </a:r>
            <a:endParaRPr lang="en-US" dirty="0"/>
          </a:p>
        </p:txBody>
      </p:sp>
    </p:spTree>
    <p:extLst>
      <p:ext uri="{BB962C8B-B14F-4D97-AF65-F5344CB8AC3E}">
        <p14:creationId xmlns:p14="http://schemas.microsoft.com/office/powerpoint/2010/main" val="251969225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preserve="1" userDrawn="1">
  <p:cSld name="Section Header Teal">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38396357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showMasterSp="0" type="title" preserve="1">
  <p:cSld name="Title Slide Green">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8411517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and Content Green">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lvl1pPr>
              <a:defRPr>
                <a:solidFill>
                  <a:schemeClr val="accent5"/>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lvl1pPr>
              <a:defRPr>
                <a:solidFill>
                  <a:schemeClr val="accent5"/>
                </a:solidFill>
              </a:defRPr>
            </a:lvl1p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12833017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wo Content Green">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5"/>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379312"/>
          </a:xfrm>
        </p:spPr>
        <p:txBody>
          <a:bodyPr/>
          <a:lstStyle>
            <a:lvl1pPr>
              <a:defRPr>
                <a:solidFill>
                  <a:schemeClr val="accent5"/>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6096001" y="1187620"/>
            <a:ext cx="5826760" cy="5379312"/>
          </a:xfrm>
        </p:spPr>
        <p:txBody>
          <a:bodyPr/>
          <a:lstStyle>
            <a:lvl1pPr>
              <a:defRPr>
                <a:solidFill>
                  <a:schemeClr val="accent5"/>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15958189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Narrow Left Column Green">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5"/>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379312"/>
          </a:xfrm>
        </p:spPr>
        <p:txBody>
          <a:bodyPr/>
          <a:lstStyle>
            <a:lvl1pPr>
              <a:defRPr>
                <a:solidFill>
                  <a:schemeClr val="accent5"/>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3854937" y="1187620"/>
            <a:ext cx="8067824" cy="5379312"/>
          </a:xfrm>
        </p:spPr>
        <p:txBody>
          <a:bodyPr/>
          <a:lstStyle>
            <a:lvl1pPr>
              <a:defRPr>
                <a:solidFill>
                  <a:schemeClr val="accent5"/>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40357648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Only Green">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5"/>
                </a:solidFill>
              </a:defRPr>
            </a:lvl1pPr>
          </a:lstStyle>
          <a:p>
            <a:r>
              <a:rPr lang="en-US" dirty="0" smtClean="0"/>
              <a:t>Click to edit title</a:t>
            </a:r>
            <a:endParaRPr lang="en-US" dirty="0"/>
          </a:p>
        </p:txBody>
      </p:sp>
      <p:sp>
        <p:nvSpPr>
          <p:cNvPr id="4"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9647488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Color Block Green">
    <p:spTree>
      <p:nvGrpSpPr>
        <p:cNvPr id="1" name=""/>
        <p:cNvGrpSpPr/>
        <p:nvPr/>
      </p:nvGrpSpPr>
      <p:grpSpPr>
        <a:xfrm>
          <a:off x="0" y="0"/>
          <a:ext cx="0" cy="0"/>
          <a:chOff x="0" y="0"/>
          <a:chExt cx="0" cy="0"/>
        </a:xfrm>
      </p:grpSpPr>
      <p:sp>
        <p:nvSpPr>
          <p:cNvPr id="2" name="Rectangle 1"/>
          <p:cNvSpPr/>
          <p:nvPr userDrawn="1"/>
        </p:nvSpPr>
        <p:spPr>
          <a:xfrm>
            <a:off x="0" y="0"/>
            <a:ext cx="60960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46304" rIns="182880" bIns="146304" rtlCol="0" anchor="t" anchorCtr="0"/>
          <a:lstStyle/>
          <a:p>
            <a:pPr algn="ctr" defTabSz="914377">
              <a:lnSpc>
                <a:spcPct val="90000"/>
              </a:lnSpc>
              <a:spcBef>
                <a:spcPts val="800"/>
              </a:spcBef>
            </a:pPr>
            <a:endParaRPr lang="en-US" sz="2667" dirty="0" err="1">
              <a:solidFill>
                <a:prstClr val="white"/>
              </a:solidFill>
            </a:endParaRPr>
          </a:p>
        </p:txBody>
      </p:sp>
      <p:sp>
        <p:nvSpPr>
          <p:cNvPr id="6" name="Title 5"/>
          <p:cNvSpPr>
            <a:spLocks noGrp="1"/>
          </p:cNvSpPr>
          <p:nvPr>
            <p:ph type="title" hasCustomPrompt="1"/>
          </p:nvPr>
        </p:nvSpPr>
        <p:spPr>
          <a:xfrm>
            <a:off x="269239" y="1187620"/>
            <a:ext cx="5826759" cy="5379312"/>
          </a:xfrm>
        </p:spPr>
        <p:txBody>
          <a:bodyPr/>
          <a:lstStyle>
            <a:lvl1pPr>
              <a:defRPr>
                <a:solidFill>
                  <a:srgbClr val="FFFFFF"/>
                </a:soli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6096001" y="1187620"/>
            <a:ext cx="5826760" cy="5379312"/>
          </a:xfrm>
        </p:spPr>
        <p:txBody>
          <a:bodyPr/>
          <a:lstStyle>
            <a:lvl1pPr>
              <a:defRPr>
                <a:solidFill>
                  <a:schemeClr val="accent5"/>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2"/>
          <p:cNvSpPr>
            <a:spLocks noGrp="1"/>
          </p:cNvSpPr>
          <p:nvPr>
            <p:ph type="body" sz="quarter" idx="13" hasCustomPrompt="1"/>
          </p:nvPr>
        </p:nvSpPr>
        <p:spPr>
          <a:xfrm>
            <a:off x="6095997" y="6233502"/>
            <a:ext cx="5827187" cy="332399"/>
          </a:xfrm>
        </p:spPr>
        <p:txBody>
          <a:bodyPr wrap="square"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3253200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Quote Green">
    <p:spTree>
      <p:nvGrpSpPr>
        <p:cNvPr id="1" name=""/>
        <p:cNvGrpSpPr/>
        <p:nvPr/>
      </p:nvGrpSpPr>
      <p:grpSpPr>
        <a:xfrm>
          <a:off x="0" y="0"/>
          <a:ext cx="0" cy="0"/>
          <a:chOff x="0" y="0"/>
          <a:chExt cx="0" cy="0"/>
        </a:xfrm>
      </p:grpSpPr>
      <p:sp>
        <p:nvSpPr>
          <p:cNvPr id="94" name="Text Placeholder 6"/>
          <p:cNvSpPr>
            <a:spLocks noGrp="1"/>
          </p:cNvSpPr>
          <p:nvPr>
            <p:ph type="body" sz="quarter" idx="12" hasCustomPrompt="1"/>
          </p:nvPr>
        </p:nvSpPr>
        <p:spPr>
          <a:xfrm>
            <a:off x="269239" y="1187620"/>
            <a:ext cx="11653523" cy="2689656"/>
          </a:xfrm>
        </p:spPr>
        <p:txBody>
          <a:bodyPr anchor="b" anchorCtr="0"/>
          <a:lstStyle>
            <a:lvl1pPr>
              <a:defRPr sz="4800">
                <a:solidFill>
                  <a:schemeClr val="accent5"/>
                </a:solidFill>
              </a:defRPr>
            </a:lvl1pPr>
            <a:lvl2pPr>
              <a:defRPr sz="2400"/>
            </a:lvl2pPr>
            <a:lvl3pPr>
              <a:defRPr sz="2400"/>
            </a:lvl3pPr>
            <a:lvl4pPr>
              <a:defRPr sz="2400"/>
            </a:lvl4pPr>
            <a:lvl5pPr>
              <a:defRPr sz="2400"/>
            </a:lvl5pPr>
          </a:lstStyle>
          <a:p>
            <a:pPr lvl="0"/>
            <a:r>
              <a:rPr lang="en-US" dirty="0" smtClean="0"/>
              <a:t>Click to edit text</a:t>
            </a:r>
          </a:p>
        </p:txBody>
      </p:sp>
      <p:sp>
        <p:nvSpPr>
          <p:cNvPr id="95" name="Text Placeholder 2"/>
          <p:cNvSpPr>
            <a:spLocks noGrp="1"/>
          </p:cNvSpPr>
          <p:nvPr>
            <p:ph type="body" sz="quarter" idx="13" hasCustomPrompt="1"/>
          </p:nvPr>
        </p:nvSpPr>
        <p:spPr>
          <a:xfrm>
            <a:off x="268818" y="3899347"/>
            <a:ext cx="11654367" cy="738600"/>
          </a:xfrm>
        </p:spPr>
        <p:txBody>
          <a:bodyPr anchor="t" anchorCtr="0">
            <a:spAutoFit/>
          </a:bodyPr>
          <a:lstStyle>
            <a:lvl1pPr>
              <a:spcBef>
                <a:spcPts val="0"/>
              </a:spcBef>
              <a:defRPr sz="3733"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Click to edit text</a:t>
            </a:r>
          </a:p>
        </p:txBody>
      </p:sp>
    </p:spTree>
    <p:extLst>
      <p:ext uri="{BB962C8B-B14F-4D97-AF65-F5344CB8AC3E}">
        <p14:creationId xmlns:p14="http://schemas.microsoft.com/office/powerpoint/2010/main" val="22270015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09.xml><?xml version="1.0" encoding="utf-8"?>
<p:sldLayout xmlns:a="http://schemas.openxmlformats.org/drawingml/2006/main" xmlns:r="http://schemas.openxmlformats.org/officeDocument/2006/relationships" xmlns:p="http://schemas.openxmlformats.org/presentationml/2006/main" showMasterSp="0" preserve="1" userDrawn="1">
  <p:cSld name="Photo Green">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accent5"/>
                </a:solidFill>
              </a:defRPr>
            </a:lvl1pPr>
          </a:lstStyle>
          <a:p>
            <a:r>
              <a:rPr lang="en-US" dirty="0" smtClean="0"/>
              <a:t>Click to edit title</a:t>
            </a:r>
            <a:endParaRPr lang="en-US" dirty="0"/>
          </a:p>
        </p:txBody>
      </p:sp>
    </p:spTree>
    <p:extLst>
      <p:ext uri="{BB962C8B-B14F-4D97-AF65-F5344CB8AC3E}">
        <p14:creationId xmlns:p14="http://schemas.microsoft.com/office/powerpoint/2010/main" val="456011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 Blu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69239" y="2579601"/>
            <a:ext cx="5378549" cy="1698798"/>
          </a:xfrm>
        </p:spPr>
        <p:txBody>
          <a:bodyPr wrap="square" anchor="ctr" anchorCtr="0">
            <a:spAutoFit/>
          </a:bodyPr>
          <a:lstStyle>
            <a:lvl1pPr algn="l">
              <a:defRPr sz="5333">
                <a:solidFill>
                  <a:schemeClr val="accent1"/>
                </a:solidFill>
              </a:defRPr>
            </a:lvl1pPr>
          </a:lstStyle>
          <a:p>
            <a:r>
              <a:rPr lang="en-US" dirty="0" smtClean="0"/>
              <a:t>Click to edit title</a:t>
            </a:r>
            <a:endParaRPr lang="en-US" dirty="0"/>
          </a:p>
        </p:txBody>
      </p:sp>
    </p:spTree>
    <p:extLst>
      <p:ext uri="{BB962C8B-B14F-4D97-AF65-F5344CB8AC3E}">
        <p14:creationId xmlns:p14="http://schemas.microsoft.com/office/powerpoint/2010/main" val="2205516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10.xml><?xml version="1.0" encoding="utf-8"?>
<p:sldLayout xmlns:a="http://schemas.openxmlformats.org/drawingml/2006/main" xmlns:r="http://schemas.openxmlformats.org/officeDocument/2006/relationships" xmlns:p="http://schemas.openxmlformats.org/presentationml/2006/main" showMasterSp="0" preserve="1" userDrawn="1">
  <p:cSld name="Section Header Green">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4081195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showMasterSp="0" type="title" preserve="1">
  <p:cSld name="Title Slide Red">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175648851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itle and Content Red">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lvl1pPr>
              <a:defRPr>
                <a:solidFill>
                  <a:schemeClr val="accent6"/>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lvl1pPr>
              <a:defRPr>
                <a:solidFill>
                  <a:schemeClr val="accent6"/>
                </a:solidFill>
              </a:defRPr>
            </a:lvl1p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5416357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wo Content Red">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6"/>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379312"/>
          </a:xfrm>
        </p:spPr>
        <p:txBody>
          <a:bodyPr/>
          <a:lstStyle>
            <a:lvl1pPr>
              <a:defRPr>
                <a:solidFill>
                  <a:schemeClr val="accent6"/>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6096001" y="1187620"/>
            <a:ext cx="5826760" cy="5379312"/>
          </a:xfrm>
        </p:spPr>
        <p:txBody>
          <a:bodyPr/>
          <a:lstStyle>
            <a:lvl1pPr>
              <a:defRPr>
                <a:solidFill>
                  <a:schemeClr val="accent6"/>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4210614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Narrow Left Column Red">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6"/>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379312"/>
          </a:xfrm>
        </p:spPr>
        <p:txBody>
          <a:bodyPr/>
          <a:lstStyle>
            <a:lvl1pPr>
              <a:defRPr>
                <a:solidFill>
                  <a:schemeClr val="accent6"/>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3854937" y="1187620"/>
            <a:ext cx="8067824" cy="5379312"/>
          </a:xfrm>
        </p:spPr>
        <p:txBody>
          <a:bodyPr/>
          <a:lstStyle>
            <a:lvl1pPr>
              <a:defRPr>
                <a:solidFill>
                  <a:schemeClr val="accent6"/>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2378115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le Only Red">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6"/>
                </a:solidFill>
              </a:defRPr>
            </a:lvl1pPr>
          </a:lstStyle>
          <a:p>
            <a:r>
              <a:rPr lang="en-US" dirty="0" smtClean="0"/>
              <a:t>Click to edit title</a:t>
            </a:r>
            <a:endParaRPr lang="en-US" dirty="0"/>
          </a:p>
        </p:txBody>
      </p:sp>
      <p:sp>
        <p:nvSpPr>
          <p:cNvPr id="4"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7427739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Color Block Red">
    <p:spTree>
      <p:nvGrpSpPr>
        <p:cNvPr id="1" name=""/>
        <p:cNvGrpSpPr/>
        <p:nvPr/>
      </p:nvGrpSpPr>
      <p:grpSpPr>
        <a:xfrm>
          <a:off x="0" y="0"/>
          <a:ext cx="0" cy="0"/>
          <a:chOff x="0" y="0"/>
          <a:chExt cx="0" cy="0"/>
        </a:xfrm>
      </p:grpSpPr>
      <p:sp>
        <p:nvSpPr>
          <p:cNvPr id="2" name="Rectangle 1"/>
          <p:cNvSpPr/>
          <p:nvPr userDrawn="1"/>
        </p:nvSpPr>
        <p:spPr>
          <a:xfrm>
            <a:off x="0" y="0"/>
            <a:ext cx="6096000"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46304" rIns="182880" bIns="146304" rtlCol="0" anchor="t" anchorCtr="0"/>
          <a:lstStyle/>
          <a:p>
            <a:pPr algn="ctr" defTabSz="914377">
              <a:lnSpc>
                <a:spcPct val="90000"/>
              </a:lnSpc>
              <a:spcBef>
                <a:spcPts val="800"/>
              </a:spcBef>
            </a:pPr>
            <a:endParaRPr lang="en-US" sz="2667" dirty="0" err="1">
              <a:solidFill>
                <a:prstClr val="white"/>
              </a:solidFill>
            </a:endParaRPr>
          </a:p>
        </p:txBody>
      </p:sp>
      <p:sp>
        <p:nvSpPr>
          <p:cNvPr id="6" name="Title 5"/>
          <p:cNvSpPr>
            <a:spLocks noGrp="1"/>
          </p:cNvSpPr>
          <p:nvPr>
            <p:ph type="title" hasCustomPrompt="1"/>
          </p:nvPr>
        </p:nvSpPr>
        <p:spPr>
          <a:xfrm>
            <a:off x="269239" y="1187620"/>
            <a:ext cx="5826759" cy="5379312"/>
          </a:xfrm>
        </p:spPr>
        <p:txBody>
          <a:bodyPr/>
          <a:lstStyle>
            <a:lvl1pPr>
              <a:defRPr>
                <a:solidFill>
                  <a:srgbClr val="FFFFFF"/>
                </a:soli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6096001" y="1187620"/>
            <a:ext cx="5826760" cy="5379312"/>
          </a:xfrm>
        </p:spPr>
        <p:txBody>
          <a:bodyPr/>
          <a:lstStyle>
            <a:lvl1pPr>
              <a:defRPr>
                <a:solidFill>
                  <a:schemeClr val="accent6"/>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2"/>
          <p:cNvSpPr>
            <a:spLocks noGrp="1"/>
          </p:cNvSpPr>
          <p:nvPr>
            <p:ph type="body" sz="quarter" idx="13" hasCustomPrompt="1"/>
          </p:nvPr>
        </p:nvSpPr>
        <p:spPr>
          <a:xfrm>
            <a:off x="6095997" y="6233502"/>
            <a:ext cx="5827187" cy="332399"/>
          </a:xfrm>
        </p:spPr>
        <p:txBody>
          <a:bodyPr wrap="square"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5917401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Quote Red">
    <p:spTree>
      <p:nvGrpSpPr>
        <p:cNvPr id="1" name=""/>
        <p:cNvGrpSpPr/>
        <p:nvPr/>
      </p:nvGrpSpPr>
      <p:grpSpPr>
        <a:xfrm>
          <a:off x="0" y="0"/>
          <a:ext cx="0" cy="0"/>
          <a:chOff x="0" y="0"/>
          <a:chExt cx="0" cy="0"/>
        </a:xfrm>
      </p:grpSpPr>
      <p:sp>
        <p:nvSpPr>
          <p:cNvPr id="94" name="Text Placeholder 6"/>
          <p:cNvSpPr>
            <a:spLocks noGrp="1"/>
          </p:cNvSpPr>
          <p:nvPr>
            <p:ph type="body" sz="quarter" idx="12" hasCustomPrompt="1"/>
          </p:nvPr>
        </p:nvSpPr>
        <p:spPr>
          <a:xfrm>
            <a:off x="269239" y="1187620"/>
            <a:ext cx="11653523" cy="2689656"/>
          </a:xfrm>
        </p:spPr>
        <p:txBody>
          <a:bodyPr anchor="b" anchorCtr="0"/>
          <a:lstStyle>
            <a:lvl1pPr>
              <a:defRPr sz="4800">
                <a:solidFill>
                  <a:schemeClr val="accent6"/>
                </a:solidFill>
              </a:defRPr>
            </a:lvl1pPr>
            <a:lvl2pPr>
              <a:defRPr sz="2400"/>
            </a:lvl2pPr>
            <a:lvl3pPr>
              <a:defRPr sz="2400"/>
            </a:lvl3pPr>
            <a:lvl4pPr>
              <a:defRPr sz="2400"/>
            </a:lvl4pPr>
            <a:lvl5pPr>
              <a:defRPr sz="2400"/>
            </a:lvl5pPr>
          </a:lstStyle>
          <a:p>
            <a:pPr lvl="0"/>
            <a:r>
              <a:rPr lang="en-US" dirty="0" smtClean="0"/>
              <a:t>Click to edit text</a:t>
            </a:r>
          </a:p>
        </p:txBody>
      </p:sp>
      <p:sp>
        <p:nvSpPr>
          <p:cNvPr id="95" name="Text Placeholder 2"/>
          <p:cNvSpPr>
            <a:spLocks noGrp="1"/>
          </p:cNvSpPr>
          <p:nvPr>
            <p:ph type="body" sz="quarter" idx="13" hasCustomPrompt="1"/>
          </p:nvPr>
        </p:nvSpPr>
        <p:spPr>
          <a:xfrm>
            <a:off x="268818" y="3899347"/>
            <a:ext cx="11654367" cy="738600"/>
          </a:xfrm>
        </p:spPr>
        <p:txBody>
          <a:bodyPr anchor="t" anchorCtr="0">
            <a:spAutoFit/>
          </a:bodyPr>
          <a:lstStyle>
            <a:lvl1pPr>
              <a:spcBef>
                <a:spcPts val="0"/>
              </a:spcBef>
              <a:defRPr sz="3733"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Click to edit text</a:t>
            </a:r>
          </a:p>
        </p:txBody>
      </p:sp>
    </p:spTree>
    <p:extLst>
      <p:ext uri="{BB962C8B-B14F-4D97-AF65-F5344CB8AC3E}">
        <p14:creationId xmlns:p14="http://schemas.microsoft.com/office/powerpoint/2010/main" val="42008238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18.xml><?xml version="1.0" encoding="utf-8"?>
<p:sldLayout xmlns:a="http://schemas.openxmlformats.org/drawingml/2006/main" xmlns:r="http://schemas.openxmlformats.org/officeDocument/2006/relationships" xmlns:p="http://schemas.openxmlformats.org/presentationml/2006/main" showMasterSp="0" preserve="1" userDrawn="1">
  <p:cSld name="Photo Red">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69239" y="2579601"/>
            <a:ext cx="5378549" cy="1698798"/>
          </a:xfrm>
        </p:spPr>
        <p:txBody>
          <a:bodyPr wrap="square" anchor="ctr" anchorCtr="0">
            <a:spAutoFit/>
          </a:bodyPr>
          <a:lstStyle>
            <a:lvl1pPr algn="l">
              <a:defRPr sz="5333">
                <a:solidFill>
                  <a:schemeClr val="accent6"/>
                </a:solidFill>
              </a:defRPr>
            </a:lvl1pPr>
          </a:lstStyle>
          <a:p>
            <a:r>
              <a:rPr lang="en-US" dirty="0" smtClean="0"/>
              <a:t>Click to edit title</a:t>
            </a:r>
            <a:endParaRPr lang="en-US" dirty="0"/>
          </a:p>
        </p:txBody>
      </p:sp>
    </p:spTree>
    <p:extLst>
      <p:ext uri="{BB962C8B-B14F-4D97-AF65-F5344CB8AC3E}">
        <p14:creationId xmlns:p14="http://schemas.microsoft.com/office/powerpoint/2010/main" val="179628106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19.xml><?xml version="1.0" encoding="utf-8"?>
<p:sldLayout xmlns:a="http://schemas.openxmlformats.org/drawingml/2006/main" xmlns:r="http://schemas.openxmlformats.org/officeDocument/2006/relationships" xmlns:p="http://schemas.openxmlformats.org/presentationml/2006/main" showMasterSp="0" preserve="1" userDrawn="1">
  <p:cSld name="Section Header Red">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31075068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6679116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showMasterSp="0" preserve="1" userDrawn="1">
  <p:cSld name="Closing">
    <p:bg>
      <p:bgPr>
        <a:solidFill>
          <a:schemeClr val="accent1"/>
        </a:solidFill>
        <a:effectLst/>
      </p:bgPr>
    </p:bg>
    <p:spTree>
      <p:nvGrpSpPr>
        <p:cNvPr id="1" name=""/>
        <p:cNvGrpSpPr/>
        <p:nvPr/>
      </p:nvGrpSpPr>
      <p:grpSpPr>
        <a:xfrm>
          <a:off x="0" y="0"/>
          <a:ext cx="0" cy="0"/>
          <a:chOff x="0" y="0"/>
          <a:chExt cx="0" cy="0"/>
        </a:xfrm>
      </p:grpSpPr>
      <p:sp>
        <p:nvSpPr>
          <p:cNvPr id="4" name="Text Box 3"/>
          <p:cNvSpPr txBox="1">
            <a:spLocks noChangeArrowheads="1"/>
          </p:cNvSpPr>
          <p:nvPr userDrawn="1"/>
        </p:nvSpPr>
        <p:spPr bwMode="blackWhite">
          <a:xfrm>
            <a:off x="273051" y="5983783"/>
            <a:ext cx="10974388" cy="603435"/>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67" eaLnBrk="0" hangingPunct="0"/>
            <a:r>
              <a:rPr lang="en-US" sz="667" dirty="0">
                <a:solidFill>
                  <a:prstClr val="white">
                    <a:alpha val="95000"/>
                  </a:prstClr>
                </a:solidFill>
                <a:cs typeface="Segoe UI" pitchFamily="34" charset="0"/>
              </a:rPr>
              <a:t>© 2014 Microsoft Corporation. All rights reserved. Microsoft, Windows, Windows Vista and other product names are or may be registered trademarks and/or trademarks in the U.S. and/or other countries.</a:t>
            </a:r>
          </a:p>
          <a:p>
            <a:pPr defTabSz="932267" eaLnBrk="0" hangingPunct="0"/>
            <a:r>
              <a:rPr lang="en-US" sz="667" dirty="0">
                <a:solidFill>
                  <a:prstClr val="white">
                    <a:alpha val="95000"/>
                  </a:prstClr>
                </a:soli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grpSp>
        <p:nvGrpSpPr>
          <p:cNvPr id="44" name="Group 43"/>
          <p:cNvGrpSpPr/>
          <p:nvPr userDrawn="1"/>
        </p:nvGrpSpPr>
        <p:grpSpPr>
          <a:xfrm>
            <a:off x="459229" y="3141133"/>
            <a:ext cx="3338715" cy="711200"/>
            <a:chOff x="416178" y="1279456"/>
            <a:chExt cx="2021678" cy="430650"/>
          </a:xfrm>
        </p:grpSpPr>
        <p:sp>
          <p:nvSpPr>
            <p:cNvPr id="45" name="Freeform 6"/>
            <p:cNvSpPr>
              <a:spLocks/>
            </p:cNvSpPr>
            <p:nvPr/>
          </p:nvSpPr>
          <p:spPr bwMode="auto">
            <a:xfrm>
              <a:off x="977113" y="1365458"/>
              <a:ext cx="279826" cy="258647"/>
            </a:xfrm>
            <a:custGeom>
              <a:avLst/>
              <a:gdLst>
                <a:gd name="T0" fmla="*/ 0 w 873"/>
                <a:gd name="T1" fmla="*/ 0 h 805"/>
                <a:gd name="T2" fmla="*/ 201 w 873"/>
                <a:gd name="T3" fmla="*/ 0 h 805"/>
                <a:gd name="T4" fmla="*/ 438 w 873"/>
                <a:gd name="T5" fmla="*/ 597 h 805"/>
                <a:gd name="T6" fmla="*/ 682 w 873"/>
                <a:gd name="T7" fmla="*/ 0 h 805"/>
                <a:gd name="T8" fmla="*/ 873 w 873"/>
                <a:gd name="T9" fmla="*/ 0 h 805"/>
                <a:gd name="T10" fmla="*/ 873 w 873"/>
                <a:gd name="T11" fmla="*/ 805 h 805"/>
                <a:gd name="T12" fmla="*/ 736 w 873"/>
                <a:gd name="T13" fmla="*/ 805 h 805"/>
                <a:gd name="T14" fmla="*/ 736 w 873"/>
                <a:gd name="T15" fmla="*/ 185 h 805"/>
                <a:gd name="T16" fmla="*/ 730 w 873"/>
                <a:gd name="T17" fmla="*/ 185 h 805"/>
                <a:gd name="T18" fmla="*/ 484 w 873"/>
                <a:gd name="T19" fmla="*/ 805 h 805"/>
                <a:gd name="T20" fmla="*/ 386 w 873"/>
                <a:gd name="T21" fmla="*/ 805 h 805"/>
                <a:gd name="T22" fmla="*/ 136 w 873"/>
                <a:gd name="T23" fmla="*/ 185 h 805"/>
                <a:gd name="T24" fmla="*/ 132 w 873"/>
                <a:gd name="T25" fmla="*/ 185 h 805"/>
                <a:gd name="T26" fmla="*/ 132 w 873"/>
                <a:gd name="T27" fmla="*/ 805 h 805"/>
                <a:gd name="T28" fmla="*/ 0 w 873"/>
                <a:gd name="T29" fmla="*/ 805 h 805"/>
                <a:gd name="T30" fmla="*/ 0 w 873"/>
                <a:gd name="T31" fmla="*/ 0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3" h="805">
                  <a:moveTo>
                    <a:pt x="0" y="0"/>
                  </a:moveTo>
                  <a:lnTo>
                    <a:pt x="201" y="0"/>
                  </a:lnTo>
                  <a:lnTo>
                    <a:pt x="438" y="597"/>
                  </a:lnTo>
                  <a:lnTo>
                    <a:pt x="682" y="0"/>
                  </a:lnTo>
                  <a:lnTo>
                    <a:pt x="873" y="0"/>
                  </a:lnTo>
                  <a:lnTo>
                    <a:pt x="873" y="805"/>
                  </a:lnTo>
                  <a:lnTo>
                    <a:pt x="736" y="805"/>
                  </a:lnTo>
                  <a:lnTo>
                    <a:pt x="736" y="185"/>
                  </a:lnTo>
                  <a:lnTo>
                    <a:pt x="730" y="185"/>
                  </a:lnTo>
                  <a:lnTo>
                    <a:pt x="484" y="805"/>
                  </a:lnTo>
                  <a:lnTo>
                    <a:pt x="386" y="805"/>
                  </a:lnTo>
                  <a:lnTo>
                    <a:pt x="136" y="185"/>
                  </a:lnTo>
                  <a:lnTo>
                    <a:pt x="132" y="185"/>
                  </a:lnTo>
                  <a:lnTo>
                    <a:pt x="132" y="805"/>
                  </a:lnTo>
                  <a:lnTo>
                    <a:pt x="0" y="80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6" name="Freeform 7"/>
            <p:cNvSpPr>
              <a:spLocks noEditPoints="1"/>
            </p:cNvSpPr>
            <p:nvPr/>
          </p:nvSpPr>
          <p:spPr bwMode="auto">
            <a:xfrm>
              <a:off x="1294806" y="1359681"/>
              <a:ext cx="52628" cy="264423"/>
            </a:xfrm>
            <a:custGeom>
              <a:avLst/>
              <a:gdLst>
                <a:gd name="T0" fmla="*/ 13 w 164"/>
                <a:gd name="T1" fmla="*/ 246 h 824"/>
                <a:gd name="T2" fmla="*/ 149 w 164"/>
                <a:gd name="T3" fmla="*/ 246 h 824"/>
                <a:gd name="T4" fmla="*/ 149 w 164"/>
                <a:gd name="T5" fmla="*/ 824 h 824"/>
                <a:gd name="T6" fmla="*/ 13 w 164"/>
                <a:gd name="T7" fmla="*/ 824 h 824"/>
                <a:gd name="T8" fmla="*/ 13 w 164"/>
                <a:gd name="T9" fmla="*/ 246 h 824"/>
                <a:gd name="T10" fmla="*/ 82 w 164"/>
                <a:gd name="T11" fmla="*/ 0 h 824"/>
                <a:gd name="T12" fmla="*/ 105 w 164"/>
                <a:gd name="T13" fmla="*/ 4 h 824"/>
                <a:gd name="T14" fmla="*/ 124 w 164"/>
                <a:gd name="T15" fmla="*/ 12 h 824"/>
                <a:gd name="T16" fmla="*/ 141 w 164"/>
                <a:gd name="T17" fmla="*/ 25 h 824"/>
                <a:gd name="T18" fmla="*/ 154 w 164"/>
                <a:gd name="T19" fmla="*/ 40 h 824"/>
                <a:gd name="T20" fmla="*/ 162 w 164"/>
                <a:gd name="T21" fmla="*/ 59 h 824"/>
                <a:gd name="T22" fmla="*/ 164 w 164"/>
                <a:gd name="T23" fmla="*/ 80 h 824"/>
                <a:gd name="T24" fmla="*/ 162 w 164"/>
                <a:gd name="T25" fmla="*/ 101 h 824"/>
                <a:gd name="T26" fmla="*/ 154 w 164"/>
                <a:gd name="T27" fmla="*/ 120 h 824"/>
                <a:gd name="T28" fmla="*/ 141 w 164"/>
                <a:gd name="T29" fmla="*/ 136 h 824"/>
                <a:gd name="T30" fmla="*/ 124 w 164"/>
                <a:gd name="T31" fmla="*/ 147 h 824"/>
                <a:gd name="T32" fmla="*/ 103 w 164"/>
                <a:gd name="T33" fmla="*/ 155 h 824"/>
                <a:gd name="T34" fmla="*/ 82 w 164"/>
                <a:gd name="T35" fmla="*/ 158 h 824"/>
                <a:gd name="T36" fmla="*/ 61 w 164"/>
                <a:gd name="T37" fmla="*/ 155 h 824"/>
                <a:gd name="T38" fmla="*/ 42 w 164"/>
                <a:gd name="T39" fmla="*/ 147 h 824"/>
                <a:gd name="T40" fmla="*/ 24 w 164"/>
                <a:gd name="T41" fmla="*/ 136 h 824"/>
                <a:gd name="T42" fmla="*/ 11 w 164"/>
                <a:gd name="T43" fmla="*/ 120 h 824"/>
                <a:gd name="T44" fmla="*/ 1 w 164"/>
                <a:gd name="T45" fmla="*/ 101 h 824"/>
                <a:gd name="T46" fmla="*/ 0 w 164"/>
                <a:gd name="T47" fmla="*/ 80 h 824"/>
                <a:gd name="T48" fmla="*/ 1 w 164"/>
                <a:gd name="T49" fmla="*/ 59 h 824"/>
                <a:gd name="T50" fmla="*/ 11 w 164"/>
                <a:gd name="T51" fmla="*/ 40 h 824"/>
                <a:gd name="T52" fmla="*/ 24 w 164"/>
                <a:gd name="T53" fmla="*/ 23 h 824"/>
                <a:gd name="T54" fmla="*/ 42 w 164"/>
                <a:gd name="T55" fmla="*/ 12 h 824"/>
                <a:gd name="T56" fmla="*/ 61 w 164"/>
                <a:gd name="T57" fmla="*/ 4 h 824"/>
                <a:gd name="T58" fmla="*/ 82 w 164"/>
                <a:gd name="T59" fmla="*/ 0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824">
                  <a:moveTo>
                    <a:pt x="13" y="246"/>
                  </a:moveTo>
                  <a:lnTo>
                    <a:pt x="149" y="246"/>
                  </a:lnTo>
                  <a:lnTo>
                    <a:pt x="149" y="824"/>
                  </a:lnTo>
                  <a:lnTo>
                    <a:pt x="13" y="824"/>
                  </a:lnTo>
                  <a:lnTo>
                    <a:pt x="13" y="246"/>
                  </a:lnTo>
                  <a:close/>
                  <a:moveTo>
                    <a:pt x="82" y="0"/>
                  </a:moveTo>
                  <a:lnTo>
                    <a:pt x="105" y="4"/>
                  </a:lnTo>
                  <a:lnTo>
                    <a:pt x="124" y="12"/>
                  </a:lnTo>
                  <a:lnTo>
                    <a:pt x="141" y="25"/>
                  </a:lnTo>
                  <a:lnTo>
                    <a:pt x="154" y="40"/>
                  </a:lnTo>
                  <a:lnTo>
                    <a:pt x="162" y="59"/>
                  </a:lnTo>
                  <a:lnTo>
                    <a:pt x="164" y="80"/>
                  </a:lnTo>
                  <a:lnTo>
                    <a:pt x="162" y="101"/>
                  </a:lnTo>
                  <a:lnTo>
                    <a:pt x="154" y="120"/>
                  </a:lnTo>
                  <a:lnTo>
                    <a:pt x="141" y="136"/>
                  </a:lnTo>
                  <a:lnTo>
                    <a:pt x="124" y="147"/>
                  </a:lnTo>
                  <a:lnTo>
                    <a:pt x="103" y="155"/>
                  </a:lnTo>
                  <a:lnTo>
                    <a:pt x="82" y="158"/>
                  </a:lnTo>
                  <a:lnTo>
                    <a:pt x="61" y="155"/>
                  </a:lnTo>
                  <a:lnTo>
                    <a:pt x="42" y="147"/>
                  </a:lnTo>
                  <a:lnTo>
                    <a:pt x="24" y="136"/>
                  </a:lnTo>
                  <a:lnTo>
                    <a:pt x="11" y="120"/>
                  </a:lnTo>
                  <a:lnTo>
                    <a:pt x="1" y="101"/>
                  </a:lnTo>
                  <a:lnTo>
                    <a:pt x="0" y="80"/>
                  </a:lnTo>
                  <a:lnTo>
                    <a:pt x="1" y="59"/>
                  </a:lnTo>
                  <a:lnTo>
                    <a:pt x="11" y="40"/>
                  </a:lnTo>
                  <a:lnTo>
                    <a:pt x="24" y="23"/>
                  </a:lnTo>
                  <a:lnTo>
                    <a:pt x="42" y="12"/>
                  </a:lnTo>
                  <a:lnTo>
                    <a:pt x="61" y="4"/>
                  </a:lnTo>
                  <a:lnTo>
                    <a:pt x="8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7" name="Freeform 8"/>
            <p:cNvSpPr>
              <a:spLocks/>
            </p:cNvSpPr>
            <p:nvPr/>
          </p:nvSpPr>
          <p:spPr bwMode="auto">
            <a:xfrm>
              <a:off x="1373106" y="1434131"/>
              <a:ext cx="145047" cy="193825"/>
            </a:xfrm>
            <a:custGeom>
              <a:avLst/>
              <a:gdLst>
                <a:gd name="T0" fmla="*/ 311 w 453"/>
                <a:gd name="T1" fmla="*/ 0 h 604"/>
                <a:gd name="T2" fmla="*/ 350 w 453"/>
                <a:gd name="T3" fmla="*/ 2 h 604"/>
                <a:gd name="T4" fmla="*/ 388 w 453"/>
                <a:gd name="T5" fmla="*/ 7 h 604"/>
                <a:gd name="T6" fmla="*/ 422 w 453"/>
                <a:gd name="T7" fmla="*/ 17 h 604"/>
                <a:gd name="T8" fmla="*/ 451 w 453"/>
                <a:gd name="T9" fmla="*/ 28 h 604"/>
                <a:gd name="T10" fmla="*/ 453 w 453"/>
                <a:gd name="T11" fmla="*/ 30 h 604"/>
                <a:gd name="T12" fmla="*/ 453 w 453"/>
                <a:gd name="T13" fmla="*/ 162 h 604"/>
                <a:gd name="T14" fmla="*/ 447 w 453"/>
                <a:gd name="T15" fmla="*/ 156 h 604"/>
                <a:gd name="T16" fmla="*/ 405 w 453"/>
                <a:gd name="T17" fmla="*/ 131 h 604"/>
                <a:gd name="T18" fmla="*/ 361 w 453"/>
                <a:gd name="T19" fmla="*/ 116 h 604"/>
                <a:gd name="T20" fmla="*/ 317 w 453"/>
                <a:gd name="T21" fmla="*/ 112 h 604"/>
                <a:gd name="T22" fmla="*/ 279 w 453"/>
                <a:gd name="T23" fmla="*/ 116 h 604"/>
                <a:gd name="T24" fmla="*/ 246 w 453"/>
                <a:gd name="T25" fmla="*/ 126 h 604"/>
                <a:gd name="T26" fmla="*/ 216 w 453"/>
                <a:gd name="T27" fmla="*/ 141 h 604"/>
                <a:gd name="T28" fmla="*/ 189 w 453"/>
                <a:gd name="T29" fmla="*/ 164 h 604"/>
                <a:gd name="T30" fmla="*/ 168 w 453"/>
                <a:gd name="T31" fmla="*/ 192 h 604"/>
                <a:gd name="T32" fmla="*/ 153 w 453"/>
                <a:gd name="T33" fmla="*/ 227 h 604"/>
                <a:gd name="T34" fmla="*/ 143 w 453"/>
                <a:gd name="T35" fmla="*/ 263 h 604"/>
                <a:gd name="T36" fmla="*/ 141 w 453"/>
                <a:gd name="T37" fmla="*/ 305 h 604"/>
                <a:gd name="T38" fmla="*/ 143 w 453"/>
                <a:gd name="T39" fmla="*/ 347 h 604"/>
                <a:gd name="T40" fmla="*/ 153 w 453"/>
                <a:gd name="T41" fmla="*/ 383 h 604"/>
                <a:gd name="T42" fmla="*/ 168 w 453"/>
                <a:gd name="T43" fmla="*/ 416 h 604"/>
                <a:gd name="T44" fmla="*/ 187 w 453"/>
                <a:gd name="T45" fmla="*/ 442 h 604"/>
                <a:gd name="T46" fmla="*/ 214 w 453"/>
                <a:gd name="T47" fmla="*/ 463 h 604"/>
                <a:gd name="T48" fmla="*/ 243 w 453"/>
                <a:gd name="T49" fmla="*/ 480 h 604"/>
                <a:gd name="T50" fmla="*/ 277 w 453"/>
                <a:gd name="T51" fmla="*/ 488 h 604"/>
                <a:gd name="T52" fmla="*/ 315 w 453"/>
                <a:gd name="T53" fmla="*/ 492 h 604"/>
                <a:gd name="T54" fmla="*/ 346 w 453"/>
                <a:gd name="T55" fmla="*/ 488 h 604"/>
                <a:gd name="T56" fmla="*/ 380 w 453"/>
                <a:gd name="T57" fmla="*/ 479 h 604"/>
                <a:gd name="T58" fmla="*/ 414 w 453"/>
                <a:gd name="T59" fmla="*/ 465 h 604"/>
                <a:gd name="T60" fmla="*/ 447 w 453"/>
                <a:gd name="T61" fmla="*/ 444 h 604"/>
                <a:gd name="T62" fmla="*/ 453 w 453"/>
                <a:gd name="T63" fmla="*/ 440 h 604"/>
                <a:gd name="T64" fmla="*/ 453 w 453"/>
                <a:gd name="T65" fmla="*/ 564 h 604"/>
                <a:gd name="T66" fmla="*/ 451 w 453"/>
                <a:gd name="T67" fmla="*/ 566 h 604"/>
                <a:gd name="T68" fmla="*/ 414 w 453"/>
                <a:gd name="T69" fmla="*/ 583 h 604"/>
                <a:gd name="T70" fmla="*/ 376 w 453"/>
                <a:gd name="T71" fmla="*/ 595 h 604"/>
                <a:gd name="T72" fmla="*/ 332 w 453"/>
                <a:gd name="T73" fmla="*/ 603 h 604"/>
                <a:gd name="T74" fmla="*/ 287 w 453"/>
                <a:gd name="T75" fmla="*/ 604 h 604"/>
                <a:gd name="T76" fmla="*/ 233 w 453"/>
                <a:gd name="T77" fmla="*/ 601 h 604"/>
                <a:gd name="T78" fmla="*/ 183 w 453"/>
                <a:gd name="T79" fmla="*/ 589 h 604"/>
                <a:gd name="T80" fmla="*/ 138 w 453"/>
                <a:gd name="T81" fmla="*/ 568 h 604"/>
                <a:gd name="T82" fmla="*/ 97 w 453"/>
                <a:gd name="T83" fmla="*/ 542 h 604"/>
                <a:gd name="T84" fmla="*/ 63 w 453"/>
                <a:gd name="T85" fmla="*/ 507 h 604"/>
                <a:gd name="T86" fmla="*/ 36 w 453"/>
                <a:gd name="T87" fmla="*/ 465 h 604"/>
                <a:gd name="T88" fmla="*/ 15 w 453"/>
                <a:gd name="T89" fmla="*/ 419 h 604"/>
                <a:gd name="T90" fmla="*/ 4 w 453"/>
                <a:gd name="T91" fmla="*/ 370 h 604"/>
                <a:gd name="T92" fmla="*/ 0 w 453"/>
                <a:gd name="T93" fmla="*/ 316 h 604"/>
                <a:gd name="T94" fmla="*/ 4 w 453"/>
                <a:gd name="T95" fmla="*/ 257 h 604"/>
                <a:gd name="T96" fmla="*/ 17 w 453"/>
                <a:gd name="T97" fmla="*/ 202 h 604"/>
                <a:gd name="T98" fmla="*/ 38 w 453"/>
                <a:gd name="T99" fmla="*/ 151 h 604"/>
                <a:gd name="T100" fmla="*/ 67 w 453"/>
                <a:gd name="T101" fmla="*/ 107 h 604"/>
                <a:gd name="T102" fmla="*/ 103 w 453"/>
                <a:gd name="T103" fmla="*/ 69 h 604"/>
                <a:gd name="T104" fmla="*/ 147 w 453"/>
                <a:gd name="T105" fmla="*/ 40 h 604"/>
                <a:gd name="T106" fmla="*/ 197 w 453"/>
                <a:gd name="T107" fmla="*/ 17 h 604"/>
                <a:gd name="T108" fmla="*/ 252 w 453"/>
                <a:gd name="T109" fmla="*/ 4 h 604"/>
                <a:gd name="T110" fmla="*/ 311 w 453"/>
                <a:gd name="T111"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3" h="604">
                  <a:moveTo>
                    <a:pt x="311" y="0"/>
                  </a:moveTo>
                  <a:lnTo>
                    <a:pt x="350" y="2"/>
                  </a:lnTo>
                  <a:lnTo>
                    <a:pt x="388" y="7"/>
                  </a:lnTo>
                  <a:lnTo>
                    <a:pt x="422" y="17"/>
                  </a:lnTo>
                  <a:lnTo>
                    <a:pt x="451" y="28"/>
                  </a:lnTo>
                  <a:lnTo>
                    <a:pt x="453" y="30"/>
                  </a:lnTo>
                  <a:lnTo>
                    <a:pt x="453" y="162"/>
                  </a:lnTo>
                  <a:lnTo>
                    <a:pt x="447" y="156"/>
                  </a:lnTo>
                  <a:lnTo>
                    <a:pt x="405" y="131"/>
                  </a:lnTo>
                  <a:lnTo>
                    <a:pt x="361" y="116"/>
                  </a:lnTo>
                  <a:lnTo>
                    <a:pt x="317" y="112"/>
                  </a:lnTo>
                  <a:lnTo>
                    <a:pt x="279" y="116"/>
                  </a:lnTo>
                  <a:lnTo>
                    <a:pt x="246" y="126"/>
                  </a:lnTo>
                  <a:lnTo>
                    <a:pt x="216" y="141"/>
                  </a:lnTo>
                  <a:lnTo>
                    <a:pt x="189" y="164"/>
                  </a:lnTo>
                  <a:lnTo>
                    <a:pt x="168" y="192"/>
                  </a:lnTo>
                  <a:lnTo>
                    <a:pt x="153" y="227"/>
                  </a:lnTo>
                  <a:lnTo>
                    <a:pt x="143" y="263"/>
                  </a:lnTo>
                  <a:lnTo>
                    <a:pt x="141" y="305"/>
                  </a:lnTo>
                  <a:lnTo>
                    <a:pt x="143" y="347"/>
                  </a:lnTo>
                  <a:lnTo>
                    <a:pt x="153" y="383"/>
                  </a:lnTo>
                  <a:lnTo>
                    <a:pt x="168" y="416"/>
                  </a:lnTo>
                  <a:lnTo>
                    <a:pt x="187" y="442"/>
                  </a:lnTo>
                  <a:lnTo>
                    <a:pt x="214" y="463"/>
                  </a:lnTo>
                  <a:lnTo>
                    <a:pt x="243" y="480"/>
                  </a:lnTo>
                  <a:lnTo>
                    <a:pt x="277" y="488"/>
                  </a:lnTo>
                  <a:lnTo>
                    <a:pt x="315" y="492"/>
                  </a:lnTo>
                  <a:lnTo>
                    <a:pt x="346" y="488"/>
                  </a:lnTo>
                  <a:lnTo>
                    <a:pt x="380" y="479"/>
                  </a:lnTo>
                  <a:lnTo>
                    <a:pt x="414" y="465"/>
                  </a:lnTo>
                  <a:lnTo>
                    <a:pt x="447" y="444"/>
                  </a:lnTo>
                  <a:lnTo>
                    <a:pt x="453" y="440"/>
                  </a:lnTo>
                  <a:lnTo>
                    <a:pt x="453" y="564"/>
                  </a:lnTo>
                  <a:lnTo>
                    <a:pt x="451" y="566"/>
                  </a:lnTo>
                  <a:lnTo>
                    <a:pt x="414" y="583"/>
                  </a:lnTo>
                  <a:lnTo>
                    <a:pt x="376" y="595"/>
                  </a:lnTo>
                  <a:lnTo>
                    <a:pt x="332" y="603"/>
                  </a:lnTo>
                  <a:lnTo>
                    <a:pt x="287" y="604"/>
                  </a:lnTo>
                  <a:lnTo>
                    <a:pt x="233" y="601"/>
                  </a:lnTo>
                  <a:lnTo>
                    <a:pt x="183" y="589"/>
                  </a:lnTo>
                  <a:lnTo>
                    <a:pt x="138" y="568"/>
                  </a:lnTo>
                  <a:lnTo>
                    <a:pt x="97" y="542"/>
                  </a:lnTo>
                  <a:lnTo>
                    <a:pt x="63" y="507"/>
                  </a:lnTo>
                  <a:lnTo>
                    <a:pt x="36" y="465"/>
                  </a:lnTo>
                  <a:lnTo>
                    <a:pt x="15" y="419"/>
                  </a:lnTo>
                  <a:lnTo>
                    <a:pt x="4" y="370"/>
                  </a:lnTo>
                  <a:lnTo>
                    <a:pt x="0" y="316"/>
                  </a:lnTo>
                  <a:lnTo>
                    <a:pt x="4" y="257"/>
                  </a:lnTo>
                  <a:lnTo>
                    <a:pt x="17" y="202"/>
                  </a:lnTo>
                  <a:lnTo>
                    <a:pt x="38" y="151"/>
                  </a:lnTo>
                  <a:lnTo>
                    <a:pt x="67" y="107"/>
                  </a:lnTo>
                  <a:lnTo>
                    <a:pt x="103" y="69"/>
                  </a:lnTo>
                  <a:lnTo>
                    <a:pt x="147" y="40"/>
                  </a:lnTo>
                  <a:lnTo>
                    <a:pt x="197" y="17"/>
                  </a:lnTo>
                  <a:lnTo>
                    <a:pt x="252" y="4"/>
                  </a:lnTo>
                  <a:lnTo>
                    <a:pt x="311"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8" name="Freeform 9"/>
            <p:cNvSpPr>
              <a:spLocks/>
            </p:cNvSpPr>
            <p:nvPr/>
          </p:nvSpPr>
          <p:spPr bwMode="auto">
            <a:xfrm>
              <a:off x="1550885" y="1435414"/>
              <a:ext cx="107181" cy="188690"/>
            </a:xfrm>
            <a:custGeom>
              <a:avLst/>
              <a:gdLst>
                <a:gd name="T0" fmla="*/ 279 w 334"/>
                <a:gd name="T1" fmla="*/ 0 h 587"/>
                <a:gd name="T2" fmla="*/ 309 w 334"/>
                <a:gd name="T3" fmla="*/ 2 h 587"/>
                <a:gd name="T4" fmla="*/ 332 w 334"/>
                <a:gd name="T5" fmla="*/ 7 h 587"/>
                <a:gd name="T6" fmla="*/ 334 w 334"/>
                <a:gd name="T7" fmla="*/ 9 h 587"/>
                <a:gd name="T8" fmla="*/ 334 w 334"/>
                <a:gd name="T9" fmla="*/ 145 h 587"/>
                <a:gd name="T10" fmla="*/ 328 w 334"/>
                <a:gd name="T11" fmla="*/ 141 h 587"/>
                <a:gd name="T12" fmla="*/ 317 w 334"/>
                <a:gd name="T13" fmla="*/ 135 h 587"/>
                <a:gd name="T14" fmla="*/ 298 w 334"/>
                <a:gd name="T15" fmla="*/ 129 h 587"/>
                <a:gd name="T16" fmla="*/ 277 w 334"/>
                <a:gd name="T17" fmla="*/ 124 h 587"/>
                <a:gd name="T18" fmla="*/ 256 w 334"/>
                <a:gd name="T19" fmla="*/ 122 h 587"/>
                <a:gd name="T20" fmla="*/ 223 w 334"/>
                <a:gd name="T21" fmla="*/ 127 h 587"/>
                <a:gd name="T22" fmla="*/ 193 w 334"/>
                <a:gd name="T23" fmla="*/ 143 h 587"/>
                <a:gd name="T24" fmla="*/ 168 w 334"/>
                <a:gd name="T25" fmla="*/ 169 h 587"/>
                <a:gd name="T26" fmla="*/ 151 w 334"/>
                <a:gd name="T27" fmla="*/ 204 h 587"/>
                <a:gd name="T28" fmla="*/ 139 w 334"/>
                <a:gd name="T29" fmla="*/ 244 h 587"/>
                <a:gd name="T30" fmla="*/ 135 w 334"/>
                <a:gd name="T31" fmla="*/ 291 h 587"/>
                <a:gd name="T32" fmla="*/ 135 w 334"/>
                <a:gd name="T33" fmla="*/ 587 h 587"/>
                <a:gd name="T34" fmla="*/ 0 w 334"/>
                <a:gd name="T35" fmla="*/ 587 h 587"/>
                <a:gd name="T36" fmla="*/ 0 w 334"/>
                <a:gd name="T37" fmla="*/ 9 h 587"/>
                <a:gd name="T38" fmla="*/ 135 w 334"/>
                <a:gd name="T39" fmla="*/ 9 h 587"/>
                <a:gd name="T40" fmla="*/ 135 w 334"/>
                <a:gd name="T41" fmla="*/ 110 h 587"/>
                <a:gd name="T42" fmla="*/ 135 w 334"/>
                <a:gd name="T43" fmla="*/ 110 h 587"/>
                <a:gd name="T44" fmla="*/ 151 w 334"/>
                <a:gd name="T45" fmla="*/ 80 h 587"/>
                <a:gd name="T46" fmla="*/ 168 w 334"/>
                <a:gd name="T47" fmla="*/ 53 h 587"/>
                <a:gd name="T48" fmla="*/ 189 w 334"/>
                <a:gd name="T49" fmla="*/ 32 h 587"/>
                <a:gd name="T50" fmla="*/ 216 w 334"/>
                <a:gd name="T51" fmla="*/ 15 h 587"/>
                <a:gd name="T52" fmla="*/ 246 w 334"/>
                <a:gd name="T53" fmla="*/ 3 h 587"/>
                <a:gd name="T54" fmla="*/ 279 w 334"/>
                <a:gd name="T55" fmla="*/ 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4" h="587">
                  <a:moveTo>
                    <a:pt x="279" y="0"/>
                  </a:moveTo>
                  <a:lnTo>
                    <a:pt x="309" y="2"/>
                  </a:lnTo>
                  <a:lnTo>
                    <a:pt x="332" y="7"/>
                  </a:lnTo>
                  <a:lnTo>
                    <a:pt x="334" y="9"/>
                  </a:lnTo>
                  <a:lnTo>
                    <a:pt x="334" y="145"/>
                  </a:lnTo>
                  <a:lnTo>
                    <a:pt x="328" y="141"/>
                  </a:lnTo>
                  <a:lnTo>
                    <a:pt x="317" y="135"/>
                  </a:lnTo>
                  <a:lnTo>
                    <a:pt x="298" y="129"/>
                  </a:lnTo>
                  <a:lnTo>
                    <a:pt x="277" y="124"/>
                  </a:lnTo>
                  <a:lnTo>
                    <a:pt x="256" y="122"/>
                  </a:lnTo>
                  <a:lnTo>
                    <a:pt x="223" y="127"/>
                  </a:lnTo>
                  <a:lnTo>
                    <a:pt x="193" y="143"/>
                  </a:lnTo>
                  <a:lnTo>
                    <a:pt x="168" y="169"/>
                  </a:lnTo>
                  <a:lnTo>
                    <a:pt x="151" y="204"/>
                  </a:lnTo>
                  <a:lnTo>
                    <a:pt x="139" y="244"/>
                  </a:lnTo>
                  <a:lnTo>
                    <a:pt x="135" y="291"/>
                  </a:lnTo>
                  <a:lnTo>
                    <a:pt x="135" y="587"/>
                  </a:lnTo>
                  <a:lnTo>
                    <a:pt x="0" y="587"/>
                  </a:lnTo>
                  <a:lnTo>
                    <a:pt x="0" y="9"/>
                  </a:lnTo>
                  <a:lnTo>
                    <a:pt x="135" y="9"/>
                  </a:lnTo>
                  <a:lnTo>
                    <a:pt x="135" y="110"/>
                  </a:lnTo>
                  <a:lnTo>
                    <a:pt x="135" y="110"/>
                  </a:lnTo>
                  <a:lnTo>
                    <a:pt x="151" y="80"/>
                  </a:lnTo>
                  <a:lnTo>
                    <a:pt x="168" y="53"/>
                  </a:lnTo>
                  <a:lnTo>
                    <a:pt x="189" y="32"/>
                  </a:lnTo>
                  <a:lnTo>
                    <a:pt x="216" y="15"/>
                  </a:lnTo>
                  <a:lnTo>
                    <a:pt x="246" y="3"/>
                  </a:lnTo>
                  <a:lnTo>
                    <a:pt x="279"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9" name="Freeform 10"/>
            <p:cNvSpPr>
              <a:spLocks noEditPoints="1"/>
            </p:cNvSpPr>
            <p:nvPr/>
          </p:nvSpPr>
          <p:spPr bwMode="auto">
            <a:xfrm>
              <a:off x="1661275" y="1434131"/>
              <a:ext cx="190615" cy="193825"/>
            </a:xfrm>
            <a:custGeom>
              <a:avLst/>
              <a:gdLst>
                <a:gd name="T0" fmla="*/ 263 w 593"/>
                <a:gd name="T1" fmla="*/ 114 h 604"/>
                <a:gd name="T2" fmla="*/ 206 w 593"/>
                <a:gd name="T3" fmla="*/ 141 h 604"/>
                <a:gd name="T4" fmla="*/ 164 w 593"/>
                <a:gd name="T5" fmla="*/ 189 h 604"/>
                <a:gd name="T6" fmla="*/ 143 w 593"/>
                <a:gd name="T7" fmla="*/ 261 h 604"/>
                <a:gd name="T8" fmla="*/ 143 w 593"/>
                <a:gd name="T9" fmla="*/ 347 h 604"/>
                <a:gd name="T10" fmla="*/ 164 w 593"/>
                <a:gd name="T11" fmla="*/ 416 h 604"/>
                <a:gd name="T12" fmla="*/ 206 w 593"/>
                <a:gd name="T13" fmla="*/ 465 h 604"/>
                <a:gd name="T14" fmla="*/ 263 w 593"/>
                <a:gd name="T15" fmla="*/ 488 h 604"/>
                <a:gd name="T16" fmla="*/ 336 w 593"/>
                <a:gd name="T17" fmla="*/ 488 h 604"/>
                <a:gd name="T18" fmla="*/ 393 w 593"/>
                <a:gd name="T19" fmla="*/ 465 h 604"/>
                <a:gd name="T20" fmla="*/ 431 w 593"/>
                <a:gd name="T21" fmla="*/ 418 h 604"/>
                <a:gd name="T22" fmla="*/ 450 w 593"/>
                <a:gd name="T23" fmla="*/ 345 h 604"/>
                <a:gd name="T24" fmla="*/ 450 w 593"/>
                <a:gd name="T25" fmla="*/ 257 h 604"/>
                <a:gd name="T26" fmla="*/ 429 w 593"/>
                <a:gd name="T27" fmla="*/ 187 h 604"/>
                <a:gd name="T28" fmla="*/ 389 w 593"/>
                <a:gd name="T29" fmla="*/ 139 h 604"/>
                <a:gd name="T30" fmla="*/ 332 w 593"/>
                <a:gd name="T31" fmla="*/ 114 h 604"/>
                <a:gd name="T32" fmla="*/ 305 w 593"/>
                <a:gd name="T33" fmla="*/ 0 h 604"/>
                <a:gd name="T34" fmla="*/ 404 w 593"/>
                <a:gd name="T35" fmla="*/ 13 h 604"/>
                <a:gd name="T36" fmla="*/ 485 w 593"/>
                <a:gd name="T37" fmla="*/ 51 h 604"/>
                <a:gd name="T38" fmla="*/ 544 w 593"/>
                <a:gd name="T39" fmla="*/ 112 h 604"/>
                <a:gd name="T40" fmla="*/ 580 w 593"/>
                <a:gd name="T41" fmla="*/ 196 h 604"/>
                <a:gd name="T42" fmla="*/ 593 w 593"/>
                <a:gd name="T43" fmla="*/ 297 h 604"/>
                <a:gd name="T44" fmla="*/ 580 w 593"/>
                <a:gd name="T45" fmla="*/ 398 h 604"/>
                <a:gd name="T46" fmla="*/ 542 w 593"/>
                <a:gd name="T47" fmla="*/ 484 h 604"/>
                <a:gd name="T48" fmla="*/ 477 w 593"/>
                <a:gd name="T49" fmla="*/ 551 h 604"/>
                <a:gd name="T50" fmla="*/ 393 w 593"/>
                <a:gd name="T51" fmla="*/ 591 h 604"/>
                <a:gd name="T52" fmla="*/ 292 w 593"/>
                <a:gd name="T53" fmla="*/ 604 h 604"/>
                <a:gd name="T54" fmla="*/ 194 w 593"/>
                <a:gd name="T55" fmla="*/ 591 h 604"/>
                <a:gd name="T56" fmla="*/ 112 w 593"/>
                <a:gd name="T57" fmla="*/ 553 h 604"/>
                <a:gd name="T58" fmla="*/ 51 w 593"/>
                <a:gd name="T59" fmla="*/ 490 h 604"/>
                <a:gd name="T60" fmla="*/ 13 w 593"/>
                <a:gd name="T61" fmla="*/ 408 h 604"/>
                <a:gd name="T62" fmla="*/ 0 w 593"/>
                <a:gd name="T63" fmla="*/ 309 h 604"/>
                <a:gd name="T64" fmla="*/ 13 w 593"/>
                <a:gd name="T65" fmla="*/ 204 h 604"/>
                <a:gd name="T66" fmla="*/ 51 w 593"/>
                <a:gd name="T67" fmla="*/ 118 h 604"/>
                <a:gd name="T68" fmla="*/ 116 w 593"/>
                <a:gd name="T69" fmla="*/ 53 h 604"/>
                <a:gd name="T70" fmla="*/ 200 w 593"/>
                <a:gd name="T71" fmla="*/ 13 h 604"/>
                <a:gd name="T72" fmla="*/ 305 w 593"/>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604">
                  <a:moveTo>
                    <a:pt x="297" y="112"/>
                  </a:moveTo>
                  <a:lnTo>
                    <a:pt x="263" y="114"/>
                  </a:lnTo>
                  <a:lnTo>
                    <a:pt x="233" y="124"/>
                  </a:lnTo>
                  <a:lnTo>
                    <a:pt x="206" y="141"/>
                  </a:lnTo>
                  <a:lnTo>
                    <a:pt x="183" y="162"/>
                  </a:lnTo>
                  <a:lnTo>
                    <a:pt x="164" y="189"/>
                  </a:lnTo>
                  <a:lnTo>
                    <a:pt x="150" y="223"/>
                  </a:lnTo>
                  <a:lnTo>
                    <a:pt x="143" y="261"/>
                  </a:lnTo>
                  <a:lnTo>
                    <a:pt x="141" y="305"/>
                  </a:lnTo>
                  <a:lnTo>
                    <a:pt x="143" y="347"/>
                  </a:lnTo>
                  <a:lnTo>
                    <a:pt x="150" y="383"/>
                  </a:lnTo>
                  <a:lnTo>
                    <a:pt x="164" y="416"/>
                  </a:lnTo>
                  <a:lnTo>
                    <a:pt x="183" y="442"/>
                  </a:lnTo>
                  <a:lnTo>
                    <a:pt x="206" y="465"/>
                  </a:lnTo>
                  <a:lnTo>
                    <a:pt x="233" y="480"/>
                  </a:lnTo>
                  <a:lnTo>
                    <a:pt x="263" y="488"/>
                  </a:lnTo>
                  <a:lnTo>
                    <a:pt x="299" y="492"/>
                  </a:lnTo>
                  <a:lnTo>
                    <a:pt x="336" y="488"/>
                  </a:lnTo>
                  <a:lnTo>
                    <a:pt x="366" y="480"/>
                  </a:lnTo>
                  <a:lnTo>
                    <a:pt x="393" y="465"/>
                  </a:lnTo>
                  <a:lnTo>
                    <a:pt x="414" y="444"/>
                  </a:lnTo>
                  <a:lnTo>
                    <a:pt x="431" y="418"/>
                  </a:lnTo>
                  <a:lnTo>
                    <a:pt x="443" y="383"/>
                  </a:lnTo>
                  <a:lnTo>
                    <a:pt x="450" y="345"/>
                  </a:lnTo>
                  <a:lnTo>
                    <a:pt x="452" y="301"/>
                  </a:lnTo>
                  <a:lnTo>
                    <a:pt x="450" y="257"/>
                  </a:lnTo>
                  <a:lnTo>
                    <a:pt x="443" y="219"/>
                  </a:lnTo>
                  <a:lnTo>
                    <a:pt x="429" y="187"/>
                  </a:lnTo>
                  <a:lnTo>
                    <a:pt x="412" y="160"/>
                  </a:lnTo>
                  <a:lnTo>
                    <a:pt x="389" y="139"/>
                  </a:lnTo>
                  <a:lnTo>
                    <a:pt x="362" y="124"/>
                  </a:lnTo>
                  <a:lnTo>
                    <a:pt x="332" y="114"/>
                  </a:lnTo>
                  <a:lnTo>
                    <a:pt x="297" y="112"/>
                  </a:lnTo>
                  <a:close/>
                  <a:moveTo>
                    <a:pt x="305" y="0"/>
                  </a:moveTo>
                  <a:lnTo>
                    <a:pt x="357" y="4"/>
                  </a:lnTo>
                  <a:lnTo>
                    <a:pt x="404" y="13"/>
                  </a:lnTo>
                  <a:lnTo>
                    <a:pt x="446" y="28"/>
                  </a:lnTo>
                  <a:lnTo>
                    <a:pt x="485" y="51"/>
                  </a:lnTo>
                  <a:lnTo>
                    <a:pt x="517" y="78"/>
                  </a:lnTo>
                  <a:lnTo>
                    <a:pt x="544" y="112"/>
                  </a:lnTo>
                  <a:lnTo>
                    <a:pt x="565" y="152"/>
                  </a:lnTo>
                  <a:lnTo>
                    <a:pt x="580" y="196"/>
                  </a:lnTo>
                  <a:lnTo>
                    <a:pt x="590" y="244"/>
                  </a:lnTo>
                  <a:lnTo>
                    <a:pt x="593" y="297"/>
                  </a:lnTo>
                  <a:lnTo>
                    <a:pt x="590" y="351"/>
                  </a:lnTo>
                  <a:lnTo>
                    <a:pt x="580" y="398"/>
                  </a:lnTo>
                  <a:lnTo>
                    <a:pt x="565" y="444"/>
                  </a:lnTo>
                  <a:lnTo>
                    <a:pt x="542" y="484"/>
                  </a:lnTo>
                  <a:lnTo>
                    <a:pt x="511" y="521"/>
                  </a:lnTo>
                  <a:lnTo>
                    <a:pt x="477" y="551"/>
                  </a:lnTo>
                  <a:lnTo>
                    <a:pt x="437" y="574"/>
                  </a:lnTo>
                  <a:lnTo>
                    <a:pt x="393" y="591"/>
                  </a:lnTo>
                  <a:lnTo>
                    <a:pt x="345" y="601"/>
                  </a:lnTo>
                  <a:lnTo>
                    <a:pt x="292" y="604"/>
                  </a:lnTo>
                  <a:lnTo>
                    <a:pt x="240" y="601"/>
                  </a:lnTo>
                  <a:lnTo>
                    <a:pt x="194" y="591"/>
                  </a:lnTo>
                  <a:lnTo>
                    <a:pt x="150" y="576"/>
                  </a:lnTo>
                  <a:lnTo>
                    <a:pt x="112" y="553"/>
                  </a:lnTo>
                  <a:lnTo>
                    <a:pt x="80" y="524"/>
                  </a:lnTo>
                  <a:lnTo>
                    <a:pt x="51" y="490"/>
                  </a:lnTo>
                  <a:lnTo>
                    <a:pt x="28" y="452"/>
                  </a:lnTo>
                  <a:lnTo>
                    <a:pt x="13" y="408"/>
                  </a:lnTo>
                  <a:lnTo>
                    <a:pt x="3" y="360"/>
                  </a:lnTo>
                  <a:lnTo>
                    <a:pt x="0" y="309"/>
                  </a:lnTo>
                  <a:lnTo>
                    <a:pt x="3" y="254"/>
                  </a:lnTo>
                  <a:lnTo>
                    <a:pt x="13" y="204"/>
                  </a:lnTo>
                  <a:lnTo>
                    <a:pt x="28" y="158"/>
                  </a:lnTo>
                  <a:lnTo>
                    <a:pt x="51" y="118"/>
                  </a:lnTo>
                  <a:lnTo>
                    <a:pt x="82" y="82"/>
                  </a:lnTo>
                  <a:lnTo>
                    <a:pt x="116" y="53"/>
                  </a:lnTo>
                  <a:lnTo>
                    <a:pt x="156" y="30"/>
                  </a:lnTo>
                  <a:lnTo>
                    <a:pt x="200" y="13"/>
                  </a:lnTo>
                  <a:lnTo>
                    <a:pt x="252" y="4"/>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0" name="Freeform 11"/>
            <p:cNvSpPr>
              <a:spLocks/>
            </p:cNvSpPr>
            <p:nvPr/>
          </p:nvSpPr>
          <p:spPr bwMode="auto">
            <a:xfrm>
              <a:off x="1873070" y="1434131"/>
              <a:ext cx="123226" cy="193825"/>
            </a:xfrm>
            <a:custGeom>
              <a:avLst/>
              <a:gdLst>
                <a:gd name="T0" fmla="*/ 252 w 384"/>
                <a:gd name="T1" fmla="*/ 2 h 604"/>
                <a:gd name="T2" fmla="*/ 323 w 384"/>
                <a:gd name="T3" fmla="*/ 15 h 604"/>
                <a:gd name="T4" fmla="*/ 354 w 384"/>
                <a:gd name="T5" fmla="*/ 25 h 604"/>
                <a:gd name="T6" fmla="*/ 348 w 384"/>
                <a:gd name="T7" fmla="*/ 147 h 604"/>
                <a:gd name="T8" fmla="*/ 287 w 384"/>
                <a:gd name="T9" fmla="*/ 118 h 604"/>
                <a:gd name="T10" fmla="*/ 216 w 384"/>
                <a:gd name="T11" fmla="*/ 107 h 604"/>
                <a:gd name="T12" fmla="*/ 174 w 384"/>
                <a:gd name="T13" fmla="*/ 114 h 604"/>
                <a:gd name="T14" fmla="*/ 147 w 384"/>
                <a:gd name="T15" fmla="*/ 135 h 604"/>
                <a:gd name="T16" fmla="*/ 138 w 384"/>
                <a:gd name="T17" fmla="*/ 166 h 604"/>
                <a:gd name="T18" fmla="*/ 153 w 384"/>
                <a:gd name="T19" fmla="*/ 210 h 604"/>
                <a:gd name="T20" fmla="*/ 197 w 384"/>
                <a:gd name="T21" fmla="*/ 236 h 604"/>
                <a:gd name="T22" fmla="*/ 285 w 384"/>
                <a:gd name="T23" fmla="*/ 274 h 604"/>
                <a:gd name="T24" fmla="*/ 350 w 384"/>
                <a:gd name="T25" fmla="*/ 324 h 604"/>
                <a:gd name="T26" fmla="*/ 380 w 384"/>
                <a:gd name="T27" fmla="*/ 387 h 604"/>
                <a:gd name="T28" fmla="*/ 380 w 384"/>
                <a:gd name="T29" fmla="*/ 463 h 604"/>
                <a:gd name="T30" fmla="*/ 348 w 384"/>
                <a:gd name="T31" fmla="*/ 528 h 604"/>
                <a:gd name="T32" fmla="*/ 287 w 384"/>
                <a:gd name="T33" fmla="*/ 576 h 604"/>
                <a:gd name="T34" fmla="*/ 203 w 384"/>
                <a:gd name="T35" fmla="*/ 601 h 604"/>
                <a:gd name="T36" fmla="*/ 117 w 384"/>
                <a:gd name="T37" fmla="*/ 603 h 604"/>
                <a:gd name="T38" fmla="*/ 35 w 384"/>
                <a:gd name="T39" fmla="*/ 585 h 604"/>
                <a:gd name="T40" fmla="*/ 0 w 384"/>
                <a:gd name="T41" fmla="*/ 572 h 604"/>
                <a:gd name="T42" fmla="*/ 6 w 384"/>
                <a:gd name="T43" fmla="*/ 444 h 604"/>
                <a:gd name="T44" fmla="*/ 82 w 384"/>
                <a:gd name="T45" fmla="*/ 482 h 604"/>
                <a:gd name="T46" fmla="*/ 159 w 384"/>
                <a:gd name="T47" fmla="*/ 496 h 604"/>
                <a:gd name="T48" fmla="*/ 214 w 384"/>
                <a:gd name="T49" fmla="*/ 488 h 604"/>
                <a:gd name="T50" fmla="*/ 243 w 384"/>
                <a:gd name="T51" fmla="*/ 459 h 604"/>
                <a:gd name="T52" fmla="*/ 245 w 384"/>
                <a:gd name="T53" fmla="*/ 421 h 604"/>
                <a:gd name="T54" fmla="*/ 226 w 384"/>
                <a:gd name="T55" fmla="*/ 395 h 604"/>
                <a:gd name="T56" fmla="*/ 189 w 384"/>
                <a:gd name="T57" fmla="*/ 372 h 604"/>
                <a:gd name="T58" fmla="*/ 138 w 384"/>
                <a:gd name="T59" fmla="*/ 349 h 604"/>
                <a:gd name="T60" fmla="*/ 77 w 384"/>
                <a:gd name="T61" fmla="*/ 316 h 604"/>
                <a:gd name="T62" fmla="*/ 31 w 384"/>
                <a:gd name="T63" fmla="*/ 276 h 604"/>
                <a:gd name="T64" fmla="*/ 4 w 384"/>
                <a:gd name="T65" fmla="*/ 215 h 604"/>
                <a:gd name="T66" fmla="*/ 4 w 384"/>
                <a:gd name="T67" fmla="*/ 139 h 604"/>
                <a:gd name="T68" fmla="*/ 35 w 384"/>
                <a:gd name="T69" fmla="*/ 76 h 604"/>
                <a:gd name="T70" fmla="*/ 96 w 384"/>
                <a:gd name="T71" fmla="*/ 27 h 604"/>
                <a:gd name="T72" fmla="*/ 174 w 384"/>
                <a:gd name="T73" fmla="*/ 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 h="604">
                  <a:moveTo>
                    <a:pt x="222" y="0"/>
                  </a:moveTo>
                  <a:lnTo>
                    <a:pt x="252" y="2"/>
                  </a:lnTo>
                  <a:lnTo>
                    <a:pt x="289" y="7"/>
                  </a:lnTo>
                  <a:lnTo>
                    <a:pt x="323" y="15"/>
                  </a:lnTo>
                  <a:lnTo>
                    <a:pt x="352" y="25"/>
                  </a:lnTo>
                  <a:lnTo>
                    <a:pt x="354" y="25"/>
                  </a:lnTo>
                  <a:lnTo>
                    <a:pt x="354" y="151"/>
                  </a:lnTo>
                  <a:lnTo>
                    <a:pt x="348" y="147"/>
                  </a:lnTo>
                  <a:lnTo>
                    <a:pt x="319" y="131"/>
                  </a:lnTo>
                  <a:lnTo>
                    <a:pt x="287" y="118"/>
                  </a:lnTo>
                  <a:lnTo>
                    <a:pt x="252" y="110"/>
                  </a:lnTo>
                  <a:lnTo>
                    <a:pt x="216" y="107"/>
                  </a:lnTo>
                  <a:lnTo>
                    <a:pt x="193" y="109"/>
                  </a:lnTo>
                  <a:lnTo>
                    <a:pt x="174" y="114"/>
                  </a:lnTo>
                  <a:lnTo>
                    <a:pt x="159" y="124"/>
                  </a:lnTo>
                  <a:lnTo>
                    <a:pt x="147" y="135"/>
                  </a:lnTo>
                  <a:lnTo>
                    <a:pt x="140" y="149"/>
                  </a:lnTo>
                  <a:lnTo>
                    <a:pt x="138" y="166"/>
                  </a:lnTo>
                  <a:lnTo>
                    <a:pt x="142" y="191"/>
                  </a:lnTo>
                  <a:lnTo>
                    <a:pt x="153" y="210"/>
                  </a:lnTo>
                  <a:lnTo>
                    <a:pt x="170" y="221"/>
                  </a:lnTo>
                  <a:lnTo>
                    <a:pt x="197" y="236"/>
                  </a:lnTo>
                  <a:lnTo>
                    <a:pt x="235" y="252"/>
                  </a:lnTo>
                  <a:lnTo>
                    <a:pt x="285" y="274"/>
                  </a:lnTo>
                  <a:lnTo>
                    <a:pt x="323" y="299"/>
                  </a:lnTo>
                  <a:lnTo>
                    <a:pt x="350" y="324"/>
                  </a:lnTo>
                  <a:lnTo>
                    <a:pt x="369" y="355"/>
                  </a:lnTo>
                  <a:lnTo>
                    <a:pt x="380" y="387"/>
                  </a:lnTo>
                  <a:lnTo>
                    <a:pt x="384" y="423"/>
                  </a:lnTo>
                  <a:lnTo>
                    <a:pt x="380" y="463"/>
                  </a:lnTo>
                  <a:lnTo>
                    <a:pt x="369" y="498"/>
                  </a:lnTo>
                  <a:lnTo>
                    <a:pt x="348" y="528"/>
                  </a:lnTo>
                  <a:lnTo>
                    <a:pt x="321" y="555"/>
                  </a:lnTo>
                  <a:lnTo>
                    <a:pt x="287" y="576"/>
                  </a:lnTo>
                  <a:lnTo>
                    <a:pt x="249" y="591"/>
                  </a:lnTo>
                  <a:lnTo>
                    <a:pt x="203" y="601"/>
                  </a:lnTo>
                  <a:lnTo>
                    <a:pt x="153" y="604"/>
                  </a:lnTo>
                  <a:lnTo>
                    <a:pt x="117" y="603"/>
                  </a:lnTo>
                  <a:lnTo>
                    <a:pt x="75" y="595"/>
                  </a:lnTo>
                  <a:lnTo>
                    <a:pt x="35" y="585"/>
                  </a:lnTo>
                  <a:lnTo>
                    <a:pt x="2" y="572"/>
                  </a:lnTo>
                  <a:lnTo>
                    <a:pt x="0" y="572"/>
                  </a:lnTo>
                  <a:lnTo>
                    <a:pt x="0" y="440"/>
                  </a:lnTo>
                  <a:lnTo>
                    <a:pt x="6" y="444"/>
                  </a:lnTo>
                  <a:lnTo>
                    <a:pt x="42" y="465"/>
                  </a:lnTo>
                  <a:lnTo>
                    <a:pt x="82" y="482"/>
                  </a:lnTo>
                  <a:lnTo>
                    <a:pt x="123" y="494"/>
                  </a:lnTo>
                  <a:lnTo>
                    <a:pt x="159" y="496"/>
                  </a:lnTo>
                  <a:lnTo>
                    <a:pt x="189" y="494"/>
                  </a:lnTo>
                  <a:lnTo>
                    <a:pt x="214" y="488"/>
                  </a:lnTo>
                  <a:lnTo>
                    <a:pt x="233" y="477"/>
                  </a:lnTo>
                  <a:lnTo>
                    <a:pt x="243" y="459"/>
                  </a:lnTo>
                  <a:lnTo>
                    <a:pt x="247" y="439"/>
                  </a:lnTo>
                  <a:lnTo>
                    <a:pt x="245" y="421"/>
                  </a:lnTo>
                  <a:lnTo>
                    <a:pt x="239" y="406"/>
                  </a:lnTo>
                  <a:lnTo>
                    <a:pt x="226" y="395"/>
                  </a:lnTo>
                  <a:lnTo>
                    <a:pt x="209" y="381"/>
                  </a:lnTo>
                  <a:lnTo>
                    <a:pt x="189" y="372"/>
                  </a:lnTo>
                  <a:lnTo>
                    <a:pt x="167" y="360"/>
                  </a:lnTo>
                  <a:lnTo>
                    <a:pt x="138" y="349"/>
                  </a:lnTo>
                  <a:lnTo>
                    <a:pt x="103" y="334"/>
                  </a:lnTo>
                  <a:lnTo>
                    <a:pt x="77" y="316"/>
                  </a:lnTo>
                  <a:lnTo>
                    <a:pt x="54" y="301"/>
                  </a:lnTo>
                  <a:lnTo>
                    <a:pt x="31" y="276"/>
                  </a:lnTo>
                  <a:lnTo>
                    <a:pt x="14" y="248"/>
                  </a:lnTo>
                  <a:lnTo>
                    <a:pt x="4" y="215"/>
                  </a:lnTo>
                  <a:lnTo>
                    <a:pt x="0" y="177"/>
                  </a:lnTo>
                  <a:lnTo>
                    <a:pt x="4" y="139"/>
                  </a:lnTo>
                  <a:lnTo>
                    <a:pt x="16" y="105"/>
                  </a:lnTo>
                  <a:lnTo>
                    <a:pt x="35" y="76"/>
                  </a:lnTo>
                  <a:lnTo>
                    <a:pt x="61" y="49"/>
                  </a:lnTo>
                  <a:lnTo>
                    <a:pt x="96" y="27"/>
                  </a:lnTo>
                  <a:lnTo>
                    <a:pt x="132" y="11"/>
                  </a:lnTo>
                  <a:lnTo>
                    <a:pt x="174" y="4"/>
                  </a:lnTo>
                  <a:lnTo>
                    <a:pt x="22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1" name="Freeform 12"/>
            <p:cNvSpPr>
              <a:spLocks noEditPoints="1"/>
            </p:cNvSpPr>
            <p:nvPr/>
          </p:nvSpPr>
          <p:spPr bwMode="auto">
            <a:xfrm>
              <a:off x="2014908" y="1434131"/>
              <a:ext cx="190615" cy="193825"/>
            </a:xfrm>
            <a:custGeom>
              <a:avLst/>
              <a:gdLst>
                <a:gd name="T0" fmla="*/ 264 w 594"/>
                <a:gd name="T1" fmla="*/ 114 h 604"/>
                <a:gd name="T2" fmla="*/ 207 w 594"/>
                <a:gd name="T3" fmla="*/ 141 h 604"/>
                <a:gd name="T4" fmla="*/ 165 w 594"/>
                <a:gd name="T5" fmla="*/ 189 h 604"/>
                <a:gd name="T6" fmla="*/ 144 w 594"/>
                <a:gd name="T7" fmla="*/ 261 h 604"/>
                <a:gd name="T8" fmla="*/ 144 w 594"/>
                <a:gd name="T9" fmla="*/ 347 h 604"/>
                <a:gd name="T10" fmla="*/ 165 w 594"/>
                <a:gd name="T11" fmla="*/ 416 h 604"/>
                <a:gd name="T12" fmla="*/ 207 w 594"/>
                <a:gd name="T13" fmla="*/ 465 h 604"/>
                <a:gd name="T14" fmla="*/ 264 w 594"/>
                <a:gd name="T15" fmla="*/ 488 h 604"/>
                <a:gd name="T16" fmla="*/ 337 w 594"/>
                <a:gd name="T17" fmla="*/ 488 h 604"/>
                <a:gd name="T18" fmla="*/ 392 w 594"/>
                <a:gd name="T19" fmla="*/ 465 h 604"/>
                <a:gd name="T20" fmla="*/ 432 w 594"/>
                <a:gd name="T21" fmla="*/ 418 h 604"/>
                <a:gd name="T22" fmla="*/ 451 w 594"/>
                <a:gd name="T23" fmla="*/ 345 h 604"/>
                <a:gd name="T24" fmla="*/ 451 w 594"/>
                <a:gd name="T25" fmla="*/ 257 h 604"/>
                <a:gd name="T26" fmla="*/ 430 w 594"/>
                <a:gd name="T27" fmla="*/ 187 h 604"/>
                <a:gd name="T28" fmla="*/ 390 w 594"/>
                <a:gd name="T29" fmla="*/ 139 h 604"/>
                <a:gd name="T30" fmla="*/ 333 w 594"/>
                <a:gd name="T31" fmla="*/ 114 h 604"/>
                <a:gd name="T32" fmla="*/ 306 w 594"/>
                <a:gd name="T33" fmla="*/ 0 h 604"/>
                <a:gd name="T34" fmla="*/ 405 w 594"/>
                <a:gd name="T35" fmla="*/ 13 h 604"/>
                <a:gd name="T36" fmla="*/ 485 w 594"/>
                <a:gd name="T37" fmla="*/ 51 h 604"/>
                <a:gd name="T38" fmla="*/ 545 w 594"/>
                <a:gd name="T39" fmla="*/ 112 h 604"/>
                <a:gd name="T40" fmla="*/ 581 w 594"/>
                <a:gd name="T41" fmla="*/ 196 h 604"/>
                <a:gd name="T42" fmla="*/ 594 w 594"/>
                <a:gd name="T43" fmla="*/ 297 h 604"/>
                <a:gd name="T44" fmla="*/ 581 w 594"/>
                <a:gd name="T45" fmla="*/ 398 h 604"/>
                <a:gd name="T46" fmla="*/ 543 w 594"/>
                <a:gd name="T47" fmla="*/ 484 h 604"/>
                <a:gd name="T48" fmla="*/ 478 w 594"/>
                <a:gd name="T49" fmla="*/ 551 h 604"/>
                <a:gd name="T50" fmla="*/ 394 w 594"/>
                <a:gd name="T51" fmla="*/ 591 h 604"/>
                <a:gd name="T52" fmla="*/ 293 w 594"/>
                <a:gd name="T53" fmla="*/ 604 h 604"/>
                <a:gd name="T54" fmla="*/ 195 w 594"/>
                <a:gd name="T55" fmla="*/ 591 h 604"/>
                <a:gd name="T56" fmla="*/ 113 w 594"/>
                <a:gd name="T57" fmla="*/ 553 h 604"/>
                <a:gd name="T58" fmla="*/ 52 w 594"/>
                <a:gd name="T59" fmla="*/ 490 h 604"/>
                <a:gd name="T60" fmla="*/ 14 w 594"/>
                <a:gd name="T61" fmla="*/ 408 h 604"/>
                <a:gd name="T62" fmla="*/ 0 w 594"/>
                <a:gd name="T63" fmla="*/ 309 h 604"/>
                <a:gd name="T64" fmla="*/ 14 w 594"/>
                <a:gd name="T65" fmla="*/ 204 h 604"/>
                <a:gd name="T66" fmla="*/ 52 w 594"/>
                <a:gd name="T67" fmla="*/ 118 h 604"/>
                <a:gd name="T68" fmla="*/ 117 w 594"/>
                <a:gd name="T69" fmla="*/ 53 h 604"/>
                <a:gd name="T70" fmla="*/ 201 w 594"/>
                <a:gd name="T71" fmla="*/ 13 h 604"/>
                <a:gd name="T72" fmla="*/ 306 w 594"/>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4" h="604">
                  <a:moveTo>
                    <a:pt x="298" y="112"/>
                  </a:moveTo>
                  <a:lnTo>
                    <a:pt x="264" y="114"/>
                  </a:lnTo>
                  <a:lnTo>
                    <a:pt x="233" y="124"/>
                  </a:lnTo>
                  <a:lnTo>
                    <a:pt x="207" y="141"/>
                  </a:lnTo>
                  <a:lnTo>
                    <a:pt x="184" y="162"/>
                  </a:lnTo>
                  <a:lnTo>
                    <a:pt x="165" y="189"/>
                  </a:lnTo>
                  <a:lnTo>
                    <a:pt x="151" y="223"/>
                  </a:lnTo>
                  <a:lnTo>
                    <a:pt x="144" y="261"/>
                  </a:lnTo>
                  <a:lnTo>
                    <a:pt x="142" y="305"/>
                  </a:lnTo>
                  <a:lnTo>
                    <a:pt x="144" y="347"/>
                  </a:lnTo>
                  <a:lnTo>
                    <a:pt x="151" y="383"/>
                  </a:lnTo>
                  <a:lnTo>
                    <a:pt x="165" y="416"/>
                  </a:lnTo>
                  <a:lnTo>
                    <a:pt x="184" y="442"/>
                  </a:lnTo>
                  <a:lnTo>
                    <a:pt x="207" y="465"/>
                  </a:lnTo>
                  <a:lnTo>
                    <a:pt x="233" y="480"/>
                  </a:lnTo>
                  <a:lnTo>
                    <a:pt x="264" y="488"/>
                  </a:lnTo>
                  <a:lnTo>
                    <a:pt x="300" y="492"/>
                  </a:lnTo>
                  <a:lnTo>
                    <a:pt x="337" y="488"/>
                  </a:lnTo>
                  <a:lnTo>
                    <a:pt x="367" y="480"/>
                  </a:lnTo>
                  <a:lnTo>
                    <a:pt x="392" y="465"/>
                  </a:lnTo>
                  <a:lnTo>
                    <a:pt x="415" y="444"/>
                  </a:lnTo>
                  <a:lnTo>
                    <a:pt x="432" y="418"/>
                  </a:lnTo>
                  <a:lnTo>
                    <a:pt x="443" y="383"/>
                  </a:lnTo>
                  <a:lnTo>
                    <a:pt x="451" y="345"/>
                  </a:lnTo>
                  <a:lnTo>
                    <a:pt x="453" y="301"/>
                  </a:lnTo>
                  <a:lnTo>
                    <a:pt x="451" y="257"/>
                  </a:lnTo>
                  <a:lnTo>
                    <a:pt x="443" y="219"/>
                  </a:lnTo>
                  <a:lnTo>
                    <a:pt x="430" y="187"/>
                  </a:lnTo>
                  <a:lnTo>
                    <a:pt x="411" y="160"/>
                  </a:lnTo>
                  <a:lnTo>
                    <a:pt x="390" y="139"/>
                  </a:lnTo>
                  <a:lnTo>
                    <a:pt x="363" y="124"/>
                  </a:lnTo>
                  <a:lnTo>
                    <a:pt x="333" y="114"/>
                  </a:lnTo>
                  <a:lnTo>
                    <a:pt x="298" y="112"/>
                  </a:lnTo>
                  <a:close/>
                  <a:moveTo>
                    <a:pt x="306" y="0"/>
                  </a:moveTo>
                  <a:lnTo>
                    <a:pt x="358" y="4"/>
                  </a:lnTo>
                  <a:lnTo>
                    <a:pt x="405" y="13"/>
                  </a:lnTo>
                  <a:lnTo>
                    <a:pt x="447" y="28"/>
                  </a:lnTo>
                  <a:lnTo>
                    <a:pt x="485" y="51"/>
                  </a:lnTo>
                  <a:lnTo>
                    <a:pt x="518" y="78"/>
                  </a:lnTo>
                  <a:lnTo>
                    <a:pt x="545" y="112"/>
                  </a:lnTo>
                  <a:lnTo>
                    <a:pt x="566" y="152"/>
                  </a:lnTo>
                  <a:lnTo>
                    <a:pt x="581" y="196"/>
                  </a:lnTo>
                  <a:lnTo>
                    <a:pt x="591" y="244"/>
                  </a:lnTo>
                  <a:lnTo>
                    <a:pt x="594" y="297"/>
                  </a:lnTo>
                  <a:lnTo>
                    <a:pt x="591" y="351"/>
                  </a:lnTo>
                  <a:lnTo>
                    <a:pt x="581" y="398"/>
                  </a:lnTo>
                  <a:lnTo>
                    <a:pt x="564" y="444"/>
                  </a:lnTo>
                  <a:lnTo>
                    <a:pt x="543" y="484"/>
                  </a:lnTo>
                  <a:lnTo>
                    <a:pt x="512" y="521"/>
                  </a:lnTo>
                  <a:lnTo>
                    <a:pt x="478" y="551"/>
                  </a:lnTo>
                  <a:lnTo>
                    <a:pt x="438" y="574"/>
                  </a:lnTo>
                  <a:lnTo>
                    <a:pt x="394" y="591"/>
                  </a:lnTo>
                  <a:lnTo>
                    <a:pt x="346" y="601"/>
                  </a:lnTo>
                  <a:lnTo>
                    <a:pt x="293" y="604"/>
                  </a:lnTo>
                  <a:lnTo>
                    <a:pt x="241" y="601"/>
                  </a:lnTo>
                  <a:lnTo>
                    <a:pt x="195" y="591"/>
                  </a:lnTo>
                  <a:lnTo>
                    <a:pt x="151" y="576"/>
                  </a:lnTo>
                  <a:lnTo>
                    <a:pt x="113" y="553"/>
                  </a:lnTo>
                  <a:lnTo>
                    <a:pt x="79" y="524"/>
                  </a:lnTo>
                  <a:lnTo>
                    <a:pt x="52" y="490"/>
                  </a:lnTo>
                  <a:lnTo>
                    <a:pt x="29" y="452"/>
                  </a:lnTo>
                  <a:lnTo>
                    <a:pt x="14" y="408"/>
                  </a:lnTo>
                  <a:lnTo>
                    <a:pt x="4" y="360"/>
                  </a:lnTo>
                  <a:lnTo>
                    <a:pt x="0" y="309"/>
                  </a:lnTo>
                  <a:lnTo>
                    <a:pt x="4" y="254"/>
                  </a:lnTo>
                  <a:lnTo>
                    <a:pt x="14" y="204"/>
                  </a:lnTo>
                  <a:lnTo>
                    <a:pt x="29" y="158"/>
                  </a:lnTo>
                  <a:lnTo>
                    <a:pt x="52" y="118"/>
                  </a:lnTo>
                  <a:lnTo>
                    <a:pt x="81" y="82"/>
                  </a:lnTo>
                  <a:lnTo>
                    <a:pt x="117" y="53"/>
                  </a:lnTo>
                  <a:lnTo>
                    <a:pt x="157" y="30"/>
                  </a:lnTo>
                  <a:lnTo>
                    <a:pt x="201" y="13"/>
                  </a:lnTo>
                  <a:lnTo>
                    <a:pt x="251" y="4"/>
                  </a:lnTo>
                  <a:lnTo>
                    <a:pt x="30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2" name="Freeform 13"/>
            <p:cNvSpPr>
              <a:spLocks/>
            </p:cNvSpPr>
            <p:nvPr/>
          </p:nvSpPr>
          <p:spPr bwMode="auto">
            <a:xfrm>
              <a:off x="2210016" y="1346845"/>
              <a:ext cx="227840" cy="281110"/>
            </a:xfrm>
            <a:custGeom>
              <a:avLst/>
              <a:gdLst>
                <a:gd name="T0" fmla="*/ 347 w 710"/>
                <a:gd name="T1" fmla="*/ 2 h 877"/>
                <a:gd name="T2" fmla="*/ 384 w 710"/>
                <a:gd name="T3" fmla="*/ 12 h 877"/>
                <a:gd name="T4" fmla="*/ 378 w 710"/>
                <a:gd name="T5" fmla="*/ 124 h 877"/>
                <a:gd name="T6" fmla="*/ 319 w 710"/>
                <a:gd name="T7" fmla="*/ 111 h 877"/>
                <a:gd name="T8" fmla="*/ 273 w 710"/>
                <a:gd name="T9" fmla="*/ 122 h 877"/>
                <a:gd name="T10" fmla="*/ 242 w 710"/>
                <a:gd name="T11" fmla="*/ 157 h 877"/>
                <a:gd name="T12" fmla="*/ 233 w 710"/>
                <a:gd name="T13" fmla="*/ 214 h 877"/>
                <a:gd name="T14" fmla="*/ 437 w 710"/>
                <a:gd name="T15" fmla="*/ 286 h 877"/>
                <a:gd name="T16" fmla="*/ 439 w 710"/>
                <a:gd name="T17" fmla="*/ 155 h 877"/>
                <a:gd name="T18" fmla="*/ 573 w 710"/>
                <a:gd name="T19" fmla="*/ 115 h 877"/>
                <a:gd name="T20" fmla="*/ 710 w 710"/>
                <a:gd name="T21" fmla="*/ 286 h 877"/>
                <a:gd name="T22" fmla="*/ 573 w 710"/>
                <a:gd name="T23" fmla="*/ 397 h 877"/>
                <a:gd name="T24" fmla="*/ 575 w 710"/>
                <a:gd name="T25" fmla="*/ 702 h 877"/>
                <a:gd name="T26" fmla="*/ 592 w 710"/>
                <a:gd name="T27" fmla="*/ 744 h 877"/>
                <a:gd name="T28" fmla="*/ 626 w 710"/>
                <a:gd name="T29" fmla="*/ 763 h 877"/>
                <a:gd name="T30" fmla="*/ 659 w 710"/>
                <a:gd name="T31" fmla="*/ 765 h 877"/>
                <a:gd name="T32" fmla="*/ 678 w 710"/>
                <a:gd name="T33" fmla="*/ 761 h 877"/>
                <a:gd name="T34" fmla="*/ 697 w 710"/>
                <a:gd name="T35" fmla="*/ 753 h 877"/>
                <a:gd name="T36" fmla="*/ 710 w 710"/>
                <a:gd name="T37" fmla="*/ 744 h 877"/>
                <a:gd name="T38" fmla="*/ 708 w 710"/>
                <a:gd name="T39" fmla="*/ 858 h 877"/>
                <a:gd name="T40" fmla="*/ 666 w 710"/>
                <a:gd name="T41" fmla="*/ 872 h 877"/>
                <a:gd name="T42" fmla="*/ 609 w 710"/>
                <a:gd name="T43" fmla="*/ 877 h 877"/>
                <a:gd name="T44" fmla="*/ 525 w 710"/>
                <a:gd name="T45" fmla="*/ 862 h 877"/>
                <a:gd name="T46" fmla="*/ 468 w 710"/>
                <a:gd name="T47" fmla="*/ 816 h 877"/>
                <a:gd name="T48" fmla="*/ 441 w 710"/>
                <a:gd name="T49" fmla="*/ 742 h 877"/>
                <a:gd name="T50" fmla="*/ 437 w 710"/>
                <a:gd name="T51" fmla="*/ 397 h 877"/>
                <a:gd name="T52" fmla="*/ 233 w 710"/>
                <a:gd name="T53" fmla="*/ 864 h 877"/>
                <a:gd name="T54" fmla="*/ 95 w 710"/>
                <a:gd name="T55" fmla="*/ 397 h 877"/>
                <a:gd name="T56" fmla="*/ 0 w 710"/>
                <a:gd name="T57" fmla="*/ 286 h 877"/>
                <a:gd name="T58" fmla="*/ 95 w 710"/>
                <a:gd name="T59" fmla="*/ 206 h 877"/>
                <a:gd name="T60" fmla="*/ 107 w 710"/>
                <a:gd name="T61" fmla="*/ 132 h 877"/>
                <a:gd name="T62" fmla="*/ 141 w 710"/>
                <a:gd name="T63" fmla="*/ 71 h 877"/>
                <a:gd name="T64" fmla="*/ 196 w 710"/>
                <a:gd name="T65" fmla="*/ 25 h 877"/>
                <a:gd name="T66" fmla="*/ 265 w 710"/>
                <a:gd name="T67" fmla="*/ 2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10" h="877">
                  <a:moveTo>
                    <a:pt x="305" y="0"/>
                  </a:moveTo>
                  <a:lnTo>
                    <a:pt x="347" y="2"/>
                  </a:lnTo>
                  <a:lnTo>
                    <a:pt x="382" y="10"/>
                  </a:lnTo>
                  <a:lnTo>
                    <a:pt x="384" y="12"/>
                  </a:lnTo>
                  <a:lnTo>
                    <a:pt x="384" y="128"/>
                  </a:lnTo>
                  <a:lnTo>
                    <a:pt x="378" y="124"/>
                  </a:lnTo>
                  <a:lnTo>
                    <a:pt x="347" y="115"/>
                  </a:lnTo>
                  <a:lnTo>
                    <a:pt x="319" y="111"/>
                  </a:lnTo>
                  <a:lnTo>
                    <a:pt x="294" y="115"/>
                  </a:lnTo>
                  <a:lnTo>
                    <a:pt x="273" y="122"/>
                  </a:lnTo>
                  <a:lnTo>
                    <a:pt x="256" y="137"/>
                  </a:lnTo>
                  <a:lnTo>
                    <a:pt x="242" y="157"/>
                  </a:lnTo>
                  <a:lnTo>
                    <a:pt x="235" y="183"/>
                  </a:lnTo>
                  <a:lnTo>
                    <a:pt x="233" y="214"/>
                  </a:lnTo>
                  <a:lnTo>
                    <a:pt x="233" y="286"/>
                  </a:lnTo>
                  <a:lnTo>
                    <a:pt x="437" y="286"/>
                  </a:lnTo>
                  <a:lnTo>
                    <a:pt x="437" y="157"/>
                  </a:lnTo>
                  <a:lnTo>
                    <a:pt x="439" y="155"/>
                  </a:lnTo>
                  <a:lnTo>
                    <a:pt x="569" y="116"/>
                  </a:lnTo>
                  <a:lnTo>
                    <a:pt x="573" y="115"/>
                  </a:lnTo>
                  <a:lnTo>
                    <a:pt x="573" y="286"/>
                  </a:lnTo>
                  <a:lnTo>
                    <a:pt x="710" y="286"/>
                  </a:lnTo>
                  <a:lnTo>
                    <a:pt x="710" y="397"/>
                  </a:lnTo>
                  <a:lnTo>
                    <a:pt x="573" y="397"/>
                  </a:lnTo>
                  <a:lnTo>
                    <a:pt x="573" y="670"/>
                  </a:lnTo>
                  <a:lnTo>
                    <a:pt x="575" y="702"/>
                  </a:lnTo>
                  <a:lnTo>
                    <a:pt x="582" y="727"/>
                  </a:lnTo>
                  <a:lnTo>
                    <a:pt x="592" y="744"/>
                  </a:lnTo>
                  <a:lnTo>
                    <a:pt x="607" y="755"/>
                  </a:lnTo>
                  <a:lnTo>
                    <a:pt x="626" y="763"/>
                  </a:lnTo>
                  <a:lnTo>
                    <a:pt x="651" y="765"/>
                  </a:lnTo>
                  <a:lnTo>
                    <a:pt x="659" y="765"/>
                  </a:lnTo>
                  <a:lnTo>
                    <a:pt x="666" y="763"/>
                  </a:lnTo>
                  <a:lnTo>
                    <a:pt x="678" y="761"/>
                  </a:lnTo>
                  <a:lnTo>
                    <a:pt x="687" y="757"/>
                  </a:lnTo>
                  <a:lnTo>
                    <a:pt x="697" y="753"/>
                  </a:lnTo>
                  <a:lnTo>
                    <a:pt x="704" y="748"/>
                  </a:lnTo>
                  <a:lnTo>
                    <a:pt x="710" y="744"/>
                  </a:lnTo>
                  <a:lnTo>
                    <a:pt x="710" y="856"/>
                  </a:lnTo>
                  <a:lnTo>
                    <a:pt x="708" y="858"/>
                  </a:lnTo>
                  <a:lnTo>
                    <a:pt x="693" y="864"/>
                  </a:lnTo>
                  <a:lnTo>
                    <a:pt x="666" y="872"/>
                  </a:lnTo>
                  <a:lnTo>
                    <a:pt x="638" y="876"/>
                  </a:lnTo>
                  <a:lnTo>
                    <a:pt x="609" y="877"/>
                  </a:lnTo>
                  <a:lnTo>
                    <a:pt x="563" y="874"/>
                  </a:lnTo>
                  <a:lnTo>
                    <a:pt x="525" y="862"/>
                  </a:lnTo>
                  <a:lnTo>
                    <a:pt x="492" y="843"/>
                  </a:lnTo>
                  <a:lnTo>
                    <a:pt x="468" y="816"/>
                  </a:lnTo>
                  <a:lnTo>
                    <a:pt x="450" y="784"/>
                  </a:lnTo>
                  <a:lnTo>
                    <a:pt x="441" y="742"/>
                  </a:lnTo>
                  <a:lnTo>
                    <a:pt x="437" y="694"/>
                  </a:lnTo>
                  <a:lnTo>
                    <a:pt x="437" y="397"/>
                  </a:lnTo>
                  <a:lnTo>
                    <a:pt x="233" y="397"/>
                  </a:lnTo>
                  <a:lnTo>
                    <a:pt x="233" y="864"/>
                  </a:lnTo>
                  <a:lnTo>
                    <a:pt x="95" y="864"/>
                  </a:lnTo>
                  <a:lnTo>
                    <a:pt x="95" y="397"/>
                  </a:lnTo>
                  <a:lnTo>
                    <a:pt x="0" y="397"/>
                  </a:lnTo>
                  <a:lnTo>
                    <a:pt x="0" y="286"/>
                  </a:lnTo>
                  <a:lnTo>
                    <a:pt x="95" y="286"/>
                  </a:lnTo>
                  <a:lnTo>
                    <a:pt x="95" y="206"/>
                  </a:lnTo>
                  <a:lnTo>
                    <a:pt x="99" y="168"/>
                  </a:lnTo>
                  <a:lnTo>
                    <a:pt x="107" y="132"/>
                  </a:lnTo>
                  <a:lnTo>
                    <a:pt x="122" y="99"/>
                  </a:lnTo>
                  <a:lnTo>
                    <a:pt x="141" y="71"/>
                  </a:lnTo>
                  <a:lnTo>
                    <a:pt x="166" y="46"/>
                  </a:lnTo>
                  <a:lnTo>
                    <a:pt x="196" y="25"/>
                  </a:lnTo>
                  <a:lnTo>
                    <a:pt x="229" y="12"/>
                  </a:lnTo>
                  <a:lnTo>
                    <a:pt x="265" y="2"/>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3" name="Rectangle 14"/>
            <p:cNvSpPr>
              <a:spLocks noChangeArrowheads="1"/>
            </p:cNvSpPr>
            <p:nvPr/>
          </p:nvSpPr>
          <p:spPr bwMode="auto">
            <a:xfrm>
              <a:off x="416178" y="1279456"/>
              <a:ext cx="205377" cy="204093"/>
            </a:xfrm>
            <a:prstGeom prst="rect">
              <a:avLst/>
            </a:prstGeom>
            <a:solidFill>
              <a:srgbClr val="FF40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4" name="Rectangle 15"/>
            <p:cNvSpPr>
              <a:spLocks noChangeArrowheads="1"/>
            </p:cNvSpPr>
            <p:nvPr/>
          </p:nvSpPr>
          <p:spPr bwMode="auto">
            <a:xfrm>
              <a:off x="642734" y="1279456"/>
              <a:ext cx="204735" cy="204093"/>
            </a:xfrm>
            <a:prstGeom prst="rect">
              <a:avLst/>
            </a:prstGeom>
            <a:solidFill>
              <a:srgbClr val="8DC63F"/>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5" name="Rectangle 16"/>
            <p:cNvSpPr>
              <a:spLocks noChangeArrowheads="1"/>
            </p:cNvSpPr>
            <p:nvPr/>
          </p:nvSpPr>
          <p:spPr bwMode="auto">
            <a:xfrm>
              <a:off x="416178" y="1505371"/>
              <a:ext cx="205377" cy="204735"/>
            </a:xfrm>
            <a:prstGeom prst="rect">
              <a:avLst/>
            </a:prstGeom>
            <a:solidFill>
              <a:srgbClr val="00B0F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6" name="Rectangle 17"/>
            <p:cNvSpPr>
              <a:spLocks noChangeArrowheads="1"/>
            </p:cNvSpPr>
            <p:nvPr/>
          </p:nvSpPr>
          <p:spPr bwMode="auto">
            <a:xfrm>
              <a:off x="642734" y="1505371"/>
              <a:ext cx="204735" cy="204735"/>
            </a:xfrm>
            <a:prstGeom prst="rect">
              <a:avLst/>
            </a:prstGeom>
            <a:solidFill>
              <a:srgbClr val="FFBF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grpSp>
    </p:spTree>
    <p:extLst>
      <p:ext uri="{BB962C8B-B14F-4D97-AF65-F5344CB8AC3E}">
        <p14:creationId xmlns:p14="http://schemas.microsoft.com/office/powerpoint/2010/main" val="34525159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21.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979106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userDrawn="1">
  <p:cSld name="1_Title Slide 5">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313" y="-312"/>
            <a:ext cx="12191377" cy="6858623"/>
          </a:xfrm>
          <a:prstGeom prst="rect">
            <a:avLst/>
          </a:prstGeom>
        </p:spPr>
      </p:pic>
      <p:sp>
        <p:nvSpPr>
          <p:cNvPr id="2" name="Rectangle 1"/>
          <p:cNvSpPr/>
          <p:nvPr userDrawn="1"/>
        </p:nvSpPr>
        <p:spPr bwMode="auto">
          <a:xfrm>
            <a:off x="1" y="0"/>
            <a:ext cx="5789411" cy="6858000"/>
          </a:xfrm>
          <a:prstGeom prst="rect">
            <a:avLst/>
          </a:prstGeom>
          <a:gradFill flip="none" rotWithShape="1">
            <a:gsLst>
              <a:gs pos="100000">
                <a:srgbClr val="000000">
                  <a:alpha val="0"/>
                </a:srgbClr>
              </a:gs>
              <a:gs pos="0">
                <a:schemeClr val="bg1">
                  <a:alpha val="0"/>
                </a:schemeClr>
              </a:gs>
              <a:gs pos="16000">
                <a:schemeClr val="bg1">
                  <a:alpha val="53000"/>
                </a:schemeClr>
              </a:gs>
              <a:gs pos="12000">
                <a:schemeClr val="bg1">
                  <a:lumMod val="95000"/>
                  <a:alpha val="53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8" rIns="179260" bIns="143408" numCol="1" spcCol="0" rtlCol="0" fromWordArt="0" anchor="t" anchorCtr="0" forceAA="0" compatLnSpc="1">
            <a:prstTxWarp prst="textNoShape">
              <a:avLst/>
            </a:prstTxWarp>
            <a:noAutofit/>
          </a:bodyPr>
          <a:lstStyle/>
          <a:p>
            <a:pPr algn="ctr" defTabSz="91399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83" y="2349753"/>
            <a:ext cx="6276531" cy="1794808"/>
          </a:xfrm>
          <a:noFill/>
        </p:spPr>
        <p:txBody>
          <a:bodyPr lIns="146304" tIns="91440" rIns="146304" bIns="91440" anchor="b" anchorCtr="0"/>
          <a:lstStyle>
            <a:lvl1pPr>
              <a:defRPr lang="en-US" sz="3920" b="1" kern="1200" cap="none" spc="-99" baseline="0" dirty="0" smtClean="0">
                <a:ln w="3175">
                  <a:noFill/>
                </a:ln>
                <a:solidFill>
                  <a:srgbClr val="021F4F"/>
                </a:solidFill>
                <a:effectLst/>
                <a:latin typeface="+mn-lt"/>
                <a:ea typeface="+mn-ea"/>
                <a:cs typeface="+mn-cs"/>
              </a:defRPr>
            </a:lvl1pPr>
          </a:lstStyle>
          <a:p>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67683" y="4147678"/>
            <a:ext cx="6276531" cy="1789991"/>
          </a:xfrm>
          <a:noFill/>
        </p:spPr>
        <p:txBody>
          <a:bodyPr tIns="109728" bIns="109728">
            <a:noAutofit/>
          </a:bodyPr>
          <a:lstStyle>
            <a:lvl1pPr marL="0" indent="0">
              <a:spcBef>
                <a:spcPts val="0"/>
              </a:spcBef>
              <a:buNone/>
              <a:defRPr lang="en-US" sz="3920" b="0" kern="1200" cap="none" spc="-99" baseline="0" dirty="0" smtClean="0">
                <a:ln w="3175">
                  <a:noFill/>
                </a:ln>
                <a:solidFill>
                  <a:srgbClr val="021F4F"/>
                </a:solidFill>
                <a:effectLst/>
                <a:latin typeface="Segoe UI Light"/>
                <a:ea typeface="+mn-ea"/>
                <a:cs typeface="+mn-cs"/>
              </a:defRPr>
            </a:lvl1pPr>
          </a:lstStyle>
          <a:p>
            <a:pPr lvl="0"/>
            <a:r>
              <a:rPr lang="en-US" dirty="0" smtClean="0"/>
              <a:t>Speaker Name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gray">
          <a:xfrm>
            <a:off x="381277" y="352753"/>
            <a:ext cx="1897136" cy="697948"/>
          </a:xfrm>
          <a:prstGeom prst="rect">
            <a:avLst/>
          </a:prstGeom>
        </p:spPr>
      </p:pic>
      <p:sp>
        <p:nvSpPr>
          <p:cNvPr id="13" name="White Frame"/>
          <p:cNvSpPr/>
          <p:nvPr userDrawn="1"/>
        </p:nvSpPr>
        <p:spPr>
          <a:xfrm>
            <a:off x="1" y="2"/>
            <a:ext cx="12191377" cy="6858623"/>
          </a:xfrm>
          <a:custGeom>
            <a:avLst/>
            <a:gdLst>
              <a:gd name="connsiteX0" fmla="*/ 92964 w 12192000"/>
              <a:gd name="connsiteY0" fmla="*/ 91440 h 6858000"/>
              <a:gd name="connsiteX1" fmla="*/ 92964 w 12192000"/>
              <a:gd name="connsiteY1" fmla="*/ 6766560 h 6858000"/>
              <a:gd name="connsiteX2" fmla="*/ 12099036 w 12192000"/>
              <a:gd name="connsiteY2" fmla="*/ 6766560 h 6858000"/>
              <a:gd name="connsiteX3" fmla="*/ 12099036 w 12192000"/>
              <a:gd name="connsiteY3" fmla="*/ 91440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92964" y="91440"/>
                </a:moveTo>
                <a:lnTo>
                  <a:pt x="92964" y="6766560"/>
                </a:lnTo>
                <a:lnTo>
                  <a:pt x="12099036" y="6766560"/>
                </a:lnTo>
                <a:lnTo>
                  <a:pt x="12099036" y="91440"/>
                </a:lnTo>
                <a:close/>
                <a:moveTo>
                  <a:pt x="0" y="0"/>
                </a:moveTo>
                <a:lnTo>
                  <a:pt x="12192000" y="0"/>
                </a:lnTo>
                <a:lnTo>
                  <a:pt x="12192000" y="6858000"/>
                </a:lnTo>
                <a:lnTo>
                  <a:pt x="0" y="685800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62"/>
            <a:endParaRPr lang="en-US" sz="1765">
              <a:solidFill>
                <a:srgbClr val="FFFFFF"/>
              </a:solidFill>
            </a:endParaRPr>
          </a:p>
        </p:txBody>
      </p:sp>
    </p:spTree>
    <p:extLst>
      <p:ext uri="{BB962C8B-B14F-4D97-AF65-F5344CB8AC3E}">
        <p14:creationId xmlns:p14="http://schemas.microsoft.com/office/powerpoint/2010/main" val="32690621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2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spTree>
    <p:extLst>
      <p:ext uri="{BB962C8B-B14F-4D97-AF65-F5344CB8AC3E}">
        <p14:creationId xmlns:p14="http://schemas.microsoft.com/office/powerpoint/2010/main" val="9580375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24.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spTree>
    <p:extLst>
      <p:ext uri="{BB962C8B-B14F-4D97-AF65-F5344CB8AC3E}">
        <p14:creationId xmlns:p14="http://schemas.microsoft.com/office/powerpoint/2010/main" val="33769152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4043387959"/>
      </p:ext>
    </p:extLst>
  </p:cSld>
  <p:clrMapOvr>
    <a:masterClrMapping/>
  </p:clrMapOvr>
  <p:transition>
    <p:fade/>
  </p:transition>
  <p:timing>
    <p:tnLst>
      <p:par>
        <p:cTn id="1" dur="indefinite" restart="never" nodeType="tmRoot"/>
      </p:par>
    </p:tn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620296" y="353094"/>
            <a:ext cx="10989093" cy="826002"/>
          </a:xfrm>
          <a:prstGeom prst="rect">
            <a:avLst/>
          </a:prstGeom>
        </p:spPr>
        <p:txBody>
          <a:bodyPr/>
          <a:lstStyle>
            <a:lvl1pPr>
              <a:defRPr>
                <a:solidFill>
                  <a:srgbClr val="3B581E"/>
                </a:solidFill>
                <a:latin typeface="Segoe UI Light" panose="020B0502040204020203" pitchFamily="34" charset="0"/>
                <a:cs typeface="Segoe UI Light" panose="020B0502040204020203" pitchFamily="34" charset="0"/>
              </a:defRPr>
            </a:lvl1pPr>
          </a:lstStyle>
          <a:p>
            <a:r>
              <a:rPr lang="en-US" dirty="0" smtClean="0"/>
              <a:t>Click to edit title</a:t>
            </a:r>
            <a:endParaRPr lang="en-US" dirty="0"/>
          </a:p>
        </p:txBody>
      </p:sp>
      <p:sp>
        <p:nvSpPr>
          <p:cNvPr id="12" name="Content Placeholder 11"/>
          <p:cNvSpPr>
            <a:spLocks noGrp="1"/>
          </p:cNvSpPr>
          <p:nvPr>
            <p:ph sz="quarter" idx="10"/>
          </p:nvPr>
        </p:nvSpPr>
        <p:spPr>
          <a:xfrm>
            <a:off x="620297" y="1612373"/>
            <a:ext cx="10989093" cy="4703762"/>
          </a:xfrm>
          <a:prstGeom prst="rect">
            <a:avLst/>
          </a:prstGeom>
        </p:spPr>
        <p:txBody>
          <a:bodyPr/>
          <a:lstStyle>
            <a:lvl1pPr marL="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1pPr>
            <a:lvl2pPr marL="4572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2pPr>
            <a:lvl3pPr marL="9144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3pPr>
            <a:lvl4pPr marL="13716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4pPr>
            <a:lvl5pPr marL="18288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70533393"/>
      </p:ext>
    </p:extLst>
  </p:cSld>
  <p:clrMapOvr>
    <a:masterClrMapping/>
  </p:clrMapOvr>
  <p:timing>
    <p:tnLst>
      <p:par>
        <p:cTn id="1" dur="indefinite" restart="never" nodeType="tmRoot"/>
      </p:par>
    </p:tnLst>
  </p:timing>
</p:sldLayout>
</file>

<file path=ppt/slideLayouts/slideLayout127.xml><?xml version="1.0" encoding="utf-8"?>
<p:sldLayout xmlns:a="http://schemas.openxmlformats.org/drawingml/2006/main" xmlns:r="http://schemas.openxmlformats.org/officeDocument/2006/relationships" xmlns:p="http://schemas.openxmlformats.org/presentationml/2006/main" userDrawn="1">
  <p:cSld name="2_Section Header">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620295" y="353094"/>
            <a:ext cx="10989093" cy="826002"/>
          </a:xfrm>
          <a:prstGeom prst="rect">
            <a:avLst/>
          </a:prstGeom>
        </p:spPr>
        <p:txBody>
          <a:bodyPr/>
          <a:lstStyle>
            <a:lvl1pPr>
              <a:defRPr>
                <a:solidFill>
                  <a:srgbClr val="3B581E"/>
                </a:solidFill>
                <a:latin typeface="Segoe UI Light" panose="020B0502040204020203" pitchFamily="34" charset="0"/>
                <a:cs typeface="Segoe UI Light" panose="020B0502040204020203" pitchFamily="34" charset="0"/>
              </a:defRPr>
            </a:lvl1pPr>
          </a:lstStyle>
          <a:p>
            <a:r>
              <a:rPr lang="en-US" dirty="0" smtClean="0"/>
              <a:t>Click to edit title</a:t>
            </a:r>
            <a:endParaRPr lang="en-US" dirty="0"/>
          </a:p>
        </p:txBody>
      </p:sp>
    </p:spTree>
    <p:extLst>
      <p:ext uri="{BB962C8B-B14F-4D97-AF65-F5344CB8AC3E}">
        <p14:creationId xmlns:p14="http://schemas.microsoft.com/office/powerpoint/2010/main" val="3010700327"/>
      </p:ext>
    </p:extLst>
  </p:cSld>
  <p:clrMapOvr>
    <a:masterClrMapping/>
  </p:clrMapOvr>
  <p:timing>
    <p:tnLst>
      <p:par>
        <p:cTn id="1" dur="indefinite" restart="never" nodeType="tmRoot"/>
      </p:par>
    </p:tnLst>
  </p:timing>
</p:sldLayout>
</file>

<file path=ppt/slideLayouts/slideLayout128.xml><?xml version="1.0" encoding="utf-8"?>
<p:sldLayout xmlns:a="http://schemas.openxmlformats.org/drawingml/2006/main" xmlns:r="http://schemas.openxmlformats.org/officeDocument/2006/relationships" xmlns:p="http://schemas.openxmlformats.org/presentationml/2006/main" userDrawn="1">
  <p:cSld name="3_Section Header">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620295" y="353094"/>
            <a:ext cx="10989093" cy="826002"/>
          </a:xfrm>
          <a:prstGeom prst="rect">
            <a:avLst/>
          </a:prstGeom>
        </p:spPr>
        <p:txBody>
          <a:bodyPr/>
          <a:lstStyle>
            <a:lvl1pPr>
              <a:defRPr>
                <a:solidFill>
                  <a:srgbClr val="3B581E"/>
                </a:solidFill>
                <a:latin typeface="Segoe UI Light" panose="020B0502040204020203" pitchFamily="34" charset="0"/>
                <a:cs typeface="Segoe UI Light" panose="020B0502040204020203" pitchFamily="34" charset="0"/>
              </a:defRPr>
            </a:lvl1pPr>
          </a:lstStyle>
          <a:p>
            <a:r>
              <a:rPr lang="en-US" dirty="0" smtClean="0"/>
              <a:t>Click to edit title</a:t>
            </a:r>
            <a:endParaRPr lang="en-US" dirty="0"/>
          </a:p>
        </p:txBody>
      </p:sp>
    </p:spTree>
    <p:extLst>
      <p:ext uri="{BB962C8B-B14F-4D97-AF65-F5344CB8AC3E}">
        <p14:creationId xmlns:p14="http://schemas.microsoft.com/office/powerpoint/2010/main" val="661077139"/>
      </p:ext>
    </p:extLst>
  </p:cSld>
  <p:clrMapOvr>
    <a:masterClrMapping/>
  </p:clrMapOvr>
  <p:timing>
    <p:tnLst>
      <p:par>
        <p:cTn id="1" dur="indefinite" restart="never" nodeType="tmRoot"/>
      </p:par>
    </p:tn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userDrawn="1">
  <p:cSld name="4_Section Header">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620296" y="353094"/>
            <a:ext cx="10989093" cy="826002"/>
          </a:xfrm>
          <a:prstGeom prst="rect">
            <a:avLst/>
          </a:prstGeom>
        </p:spPr>
        <p:txBody>
          <a:bodyPr/>
          <a:lstStyle>
            <a:lvl1pPr>
              <a:defRPr>
                <a:solidFill>
                  <a:srgbClr val="3B581E"/>
                </a:solidFill>
                <a:latin typeface="Segoe UI Light" panose="020B0502040204020203" pitchFamily="34" charset="0"/>
                <a:cs typeface="Segoe UI Light" panose="020B0502040204020203" pitchFamily="34" charset="0"/>
              </a:defRPr>
            </a:lvl1pPr>
          </a:lstStyle>
          <a:p>
            <a:r>
              <a:rPr lang="en-US" dirty="0" smtClean="0"/>
              <a:t>Click to edit title</a:t>
            </a:r>
            <a:endParaRPr lang="en-US" dirty="0"/>
          </a:p>
        </p:txBody>
      </p:sp>
      <p:sp>
        <p:nvSpPr>
          <p:cNvPr id="12" name="Content Placeholder 11"/>
          <p:cNvSpPr>
            <a:spLocks noGrp="1"/>
          </p:cNvSpPr>
          <p:nvPr>
            <p:ph sz="quarter" idx="10"/>
          </p:nvPr>
        </p:nvSpPr>
        <p:spPr>
          <a:xfrm>
            <a:off x="620297" y="1612373"/>
            <a:ext cx="10989093" cy="4703762"/>
          </a:xfrm>
          <a:prstGeom prst="rect">
            <a:avLst/>
          </a:prstGeom>
        </p:spPr>
        <p:txBody>
          <a:bodyPr/>
          <a:lstStyle>
            <a:lvl1pPr marL="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1pPr>
            <a:lvl2pPr marL="4572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2pPr>
            <a:lvl3pPr marL="9144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3pPr>
            <a:lvl4pPr marL="13716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4pPr>
            <a:lvl5pPr marL="18288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51337992"/>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urpl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32689209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5_Section Header">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620296" y="353094"/>
            <a:ext cx="10989093" cy="826002"/>
          </a:xfrm>
          <a:prstGeom prst="rect">
            <a:avLst/>
          </a:prstGeom>
        </p:spPr>
        <p:txBody>
          <a:bodyPr/>
          <a:lstStyle>
            <a:lvl1pPr>
              <a:defRPr>
                <a:solidFill>
                  <a:srgbClr val="3B581E"/>
                </a:solidFill>
                <a:latin typeface="Segoe UI Light" panose="020B0502040204020203" pitchFamily="34" charset="0"/>
                <a:cs typeface="Segoe UI Light" panose="020B0502040204020203" pitchFamily="34" charset="0"/>
              </a:defRPr>
            </a:lvl1pPr>
          </a:lstStyle>
          <a:p>
            <a:r>
              <a:rPr lang="en-US" dirty="0" smtClean="0"/>
              <a:t>Click to edit title</a:t>
            </a:r>
            <a:endParaRPr lang="en-US" dirty="0"/>
          </a:p>
        </p:txBody>
      </p:sp>
      <p:sp>
        <p:nvSpPr>
          <p:cNvPr id="12" name="Content Placeholder 11"/>
          <p:cNvSpPr>
            <a:spLocks noGrp="1"/>
          </p:cNvSpPr>
          <p:nvPr>
            <p:ph sz="quarter" idx="10"/>
          </p:nvPr>
        </p:nvSpPr>
        <p:spPr>
          <a:xfrm>
            <a:off x="620297" y="1612373"/>
            <a:ext cx="10989093" cy="4703762"/>
          </a:xfrm>
          <a:prstGeom prst="rect">
            <a:avLst/>
          </a:prstGeom>
        </p:spPr>
        <p:txBody>
          <a:bodyPr/>
          <a:lstStyle>
            <a:lvl1pPr marL="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1pPr>
            <a:lvl2pPr marL="4572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2pPr>
            <a:lvl3pPr marL="9144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3pPr>
            <a:lvl4pPr marL="13716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4pPr>
            <a:lvl5pPr marL="18288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542184001"/>
      </p:ext>
    </p:extLst>
  </p:cSld>
  <p:clrMapOvr>
    <a:masterClrMapping/>
  </p:clrMapOvr>
  <p:timing>
    <p:tnLst>
      <p:par>
        <p:cTn id="1" dur="indefinite" restart="never" nodeType="tmRoot"/>
      </p:par>
    </p:tnLst>
  </p:timing>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6_Section Header">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620296" y="353094"/>
            <a:ext cx="10989093" cy="826002"/>
          </a:xfrm>
          <a:prstGeom prst="rect">
            <a:avLst/>
          </a:prstGeom>
        </p:spPr>
        <p:txBody>
          <a:bodyPr/>
          <a:lstStyle>
            <a:lvl1pPr>
              <a:defRPr>
                <a:solidFill>
                  <a:srgbClr val="3B581E"/>
                </a:solidFill>
                <a:latin typeface="Segoe UI Light" panose="020B0502040204020203" pitchFamily="34" charset="0"/>
                <a:cs typeface="Segoe UI Light" panose="020B0502040204020203" pitchFamily="34" charset="0"/>
              </a:defRPr>
            </a:lvl1pPr>
          </a:lstStyle>
          <a:p>
            <a:r>
              <a:rPr lang="en-US" dirty="0" smtClean="0"/>
              <a:t>Click to edit title</a:t>
            </a:r>
            <a:endParaRPr lang="en-US" dirty="0"/>
          </a:p>
        </p:txBody>
      </p:sp>
      <p:sp>
        <p:nvSpPr>
          <p:cNvPr id="12" name="Content Placeholder 11"/>
          <p:cNvSpPr>
            <a:spLocks noGrp="1"/>
          </p:cNvSpPr>
          <p:nvPr>
            <p:ph sz="quarter" idx="10"/>
          </p:nvPr>
        </p:nvSpPr>
        <p:spPr>
          <a:xfrm>
            <a:off x="620297" y="1612373"/>
            <a:ext cx="10989093" cy="4703762"/>
          </a:xfrm>
          <a:prstGeom prst="rect">
            <a:avLst/>
          </a:prstGeom>
        </p:spPr>
        <p:txBody>
          <a:bodyPr/>
          <a:lstStyle>
            <a:lvl1pPr marL="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1pPr>
            <a:lvl2pPr marL="4572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2pPr>
            <a:lvl3pPr marL="9144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3pPr>
            <a:lvl4pPr marL="13716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4pPr>
            <a:lvl5pPr marL="18288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429201982"/>
      </p:ext>
    </p:extLst>
  </p:cSld>
  <p:clrMapOvr>
    <a:masterClrMapping/>
  </p:clrMapOvr>
  <p:timing>
    <p:tnLst>
      <p:par>
        <p:cTn id="1" dur="indefinite" restart="never" nodeType="tmRoot"/>
      </p:par>
    </p:tnLst>
  </p:timing>
</p:sldLayout>
</file>

<file path=ppt/slideLayouts/slideLayout132.xml><?xml version="1.0" encoding="utf-8"?>
<p:sldLayout xmlns:a="http://schemas.openxmlformats.org/drawingml/2006/main" xmlns:r="http://schemas.openxmlformats.org/officeDocument/2006/relationships" xmlns:p="http://schemas.openxmlformats.org/presentationml/2006/main" userDrawn="1">
  <p:cSld name="7_Section Header">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620296" y="353094"/>
            <a:ext cx="10989093" cy="826002"/>
          </a:xfrm>
          <a:prstGeom prst="rect">
            <a:avLst/>
          </a:prstGeom>
        </p:spPr>
        <p:txBody>
          <a:bodyPr/>
          <a:lstStyle>
            <a:lvl1pPr>
              <a:defRPr>
                <a:solidFill>
                  <a:srgbClr val="3B581E"/>
                </a:solidFill>
                <a:latin typeface="Segoe UI Light" panose="020B0502040204020203" pitchFamily="34" charset="0"/>
                <a:cs typeface="Segoe UI Light" panose="020B0502040204020203" pitchFamily="34" charset="0"/>
              </a:defRPr>
            </a:lvl1pPr>
          </a:lstStyle>
          <a:p>
            <a:r>
              <a:rPr lang="en-US" dirty="0" smtClean="0"/>
              <a:t>Click to edit title</a:t>
            </a:r>
            <a:endParaRPr lang="en-US" dirty="0"/>
          </a:p>
        </p:txBody>
      </p:sp>
      <p:sp>
        <p:nvSpPr>
          <p:cNvPr id="12" name="Content Placeholder 11"/>
          <p:cNvSpPr>
            <a:spLocks noGrp="1"/>
          </p:cNvSpPr>
          <p:nvPr>
            <p:ph sz="quarter" idx="10"/>
          </p:nvPr>
        </p:nvSpPr>
        <p:spPr>
          <a:xfrm>
            <a:off x="620297" y="1612373"/>
            <a:ext cx="10989093" cy="4703762"/>
          </a:xfrm>
          <a:prstGeom prst="rect">
            <a:avLst/>
          </a:prstGeom>
        </p:spPr>
        <p:txBody>
          <a:bodyPr/>
          <a:lstStyle>
            <a:lvl1pPr marL="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1pPr>
            <a:lvl2pPr marL="4572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2pPr>
            <a:lvl3pPr marL="9144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3pPr>
            <a:lvl4pPr marL="13716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4pPr>
            <a:lvl5pPr marL="18288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931996913"/>
      </p:ext>
    </p:extLst>
  </p:cSld>
  <p:clrMapOvr>
    <a:masterClrMapping/>
  </p:clrMapOvr>
  <p:timing>
    <p:tnLst>
      <p:par>
        <p:cTn id="1" dur="indefinite" restart="never" nodeType="tmRoot"/>
      </p:par>
    </p:tnLst>
  </p:timing>
</p:sldLayout>
</file>

<file path=ppt/slideLayouts/slideLayout133.xml><?xml version="1.0" encoding="utf-8"?>
<p:sldLayout xmlns:a="http://schemas.openxmlformats.org/drawingml/2006/main" xmlns:r="http://schemas.openxmlformats.org/officeDocument/2006/relationships" xmlns:p="http://schemas.openxmlformats.org/presentationml/2006/main" userDrawn="1">
  <p:cSld name="8_Section Header">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620296" y="353094"/>
            <a:ext cx="10989093" cy="826002"/>
          </a:xfrm>
          <a:prstGeom prst="rect">
            <a:avLst/>
          </a:prstGeom>
        </p:spPr>
        <p:txBody>
          <a:bodyPr/>
          <a:lstStyle>
            <a:lvl1pPr>
              <a:defRPr>
                <a:solidFill>
                  <a:srgbClr val="3B581E"/>
                </a:solidFill>
                <a:latin typeface="Segoe UI Light" panose="020B0502040204020203" pitchFamily="34" charset="0"/>
                <a:cs typeface="Segoe UI Light" panose="020B0502040204020203" pitchFamily="34" charset="0"/>
              </a:defRPr>
            </a:lvl1pPr>
          </a:lstStyle>
          <a:p>
            <a:r>
              <a:rPr lang="en-US" dirty="0" smtClean="0"/>
              <a:t>Click to edit title</a:t>
            </a:r>
            <a:endParaRPr lang="en-US" dirty="0"/>
          </a:p>
        </p:txBody>
      </p:sp>
      <p:sp>
        <p:nvSpPr>
          <p:cNvPr id="12" name="Content Placeholder 11"/>
          <p:cNvSpPr>
            <a:spLocks noGrp="1"/>
          </p:cNvSpPr>
          <p:nvPr>
            <p:ph sz="quarter" idx="10"/>
          </p:nvPr>
        </p:nvSpPr>
        <p:spPr>
          <a:xfrm>
            <a:off x="620297" y="1612373"/>
            <a:ext cx="10989093" cy="4703762"/>
          </a:xfrm>
          <a:prstGeom prst="rect">
            <a:avLst/>
          </a:prstGeom>
        </p:spPr>
        <p:txBody>
          <a:bodyPr/>
          <a:lstStyle>
            <a:lvl1pPr marL="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1pPr>
            <a:lvl2pPr marL="4572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2pPr>
            <a:lvl3pPr marL="9144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3pPr>
            <a:lvl4pPr marL="13716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4pPr>
            <a:lvl5pPr marL="1828800" indent="0">
              <a:buNone/>
              <a:defRPr>
                <a:solidFill>
                  <a:schemeClr val="tx1">
                    <a:lumMod val="75000"/>
                    <a:lumOff val="25000"/>
                  </a:schemeClr>
                </a:solidFill>
                <a:latin typeface="Segoe UI Light" panose="020B0502040204020203" pitchFamily="34" charset="0"/>
                <a:cs typeface="Segoe UI Light" panose="020B0502040204020203"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790234709"/>
      </p:ext>
    </p:extLst>
  </p:cSld>
  <p:clrMapOvr>
    <a:masterClrMapping/>
  </p:clrMapOvr>
  <p:timing>
    <p:tnLst>
      <p:par>
        <p:cTn id="1" dur="indefinite" restart="never" nodeType="tmRoot"/>
      </p:par>
    </p:tnLst>
  </p:timing>
</p:sldLayout>
</file>

<file path=ppt/slideLayouts/slideLayout134.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2681009029"/>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urple">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lvl1pPr>
              <a:defRPr>
                <a:solidFill>
                  <a:schemeClr val="accent2"/>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lvl1pPr>
              <a:defRPr>
                <a:solidFill>
                  <a:schemeClr val="accent2"/>
                </a:solidFill>
              </a:defRPr>
            </a:lvl1p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936781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urpl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2"/>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379312"/>
          </a:xfrm>
        </p:spPr>
        <p:txBody>
          <a:bodyPr/>
          <a:lstStyle>
            <a:lvl1pPr>
              <a:defRPr>
                <a:solidFill>
                  <a:schemeClr val="accent2"/>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6096001" y="1187620"/>
            <a:ext cx="5826760" cy="5379312"/>
          </a:xfrm>
        </p:spPr>
        <p:txBody>
          <a:bodyPr/>
          <a:lstStyle>
            <a:lvl1pPr>
              <a:defRPr>
                <a:solidFill>
                  <a:schemeClr val="accent2"/>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790567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Narrow Left Column Purpl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2"/>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379312"/>
          </a:xfrm>
        </p:spPr>
        <p:txBody>
          <a:bodyPr/>
          <a:lstStyle>
            <a:lvl1pPr>
              <a:defRPr>
                <a:solidFill>
                  <a:schemeClr val="accent2"/>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3854937" y="1187620"/>
            <a:ext cx="8067824" cy="5379312"/>
          </a:xfrm>
        </p:spPr>
        <p:txBody>
          <a:bodyPr/>
          <a:lstStyle>
            <a:lvl1pPr>
              <a:defRPr>
                <a:solidFill>
                  <a:schemeClr val="accent2"/>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3862349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urpl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2"/>
                </a:solidFill>
              </a:defRPr>
            </a:lvl1pPr>
          </a:lstStyle>
          <a:p>
            <a:r>
              <a:rPr lang="en-US" dirty="0" smtClean="0"/>
              <a:t>Click to edit title</a:t>
            </a:r>
            <a:endParaRPr lang="en-US" dirty="0"/>
          </a:p>
        </p:txBody>
      </p:sp>
      <p:sp>
        <p:nvSpPr>
          <p:cNvPr id="4"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9375634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lor Block Purple">
    <p:spTree>
      <p:nvGrpSpPr>
        <p:cNvPr id="1" name=""/>
        <p:cNvGrpSpPr/>
        <p:nvPr/>
      </p:nvGrpSpPr>
      <p:grpSpPr>
        <a:xfrm>
          <a:off x="0" y="0"/>
          <a:ext cx="0" cy="0"/>
          <a:chOff x="0" y="0"/>
          <a:chExt cx="0" cy="0"/>
        </a:xfrm>
      </p:grpSpPr>
      <p:sp>
        <p:nvSpPr>
          <p:cNvPr id="2" name="Rectangle 1"/>
          <p:cNvSpPr/>
          <p:nvPr userDrawn="1"/>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46304" rIns="182880" bIns="146304" rtlCol="0" anchor="t" anchorCtr="0"/>
          <a:lstStyle/>
          <a:p>
            <a:pPr algn="ctr" defTabSz="914377">
              <a:lnSpc>
                <a:spcPct val="90000"/>
              </a:lnSpc>
              <a:spcBef>
                <a:spcPts val="800"/>
              </a:spcBef>
            </a:pPr>
            <a:endParaRPr lang="en-US" sz="2667" dirty="0" err="1">
              <a:solidFill>
                <a:prstClr val="white"/>
              </a:solidFill>
            </a:endParaRPr>
          </a:p>
        </p:txBody>
      </p:sp>
      <p:sp>
        <p:nvSpPr>
          <p:cNvPr id="6" name="Title 5"/>
          <p:cNvSpPr>
            <a:spLocks noGrp="1"/>
          </p:cNvSpPr>
          <p:nvPr>
            <p:ph type="title" hasCustomPrompt="1"/>
          </p:nvPr>
        </p:nvSpPr>
        <p:spPr>
          <a:xfrm>
            <a:off x="269239" y="1187620"/>
            <a:ext cx="5826759" cy="5379312"/>
          </a:xfrm>
        </p:spPr>
        <p:txBody>
          <a:bodyPr/>
          <a:lstStyle>
            <a:lvl1pPr>
              <a:defRPr>
                <a:solidFill>
                  <a:srgbClr val="FFFFFF"/>
                </a:soli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6096001" y="1187620"/>
            <a:ext cx="5826760" cy="5379312"/>
          </a:xfrm>
        </p:spPr>
        <p:txBody>
          <a:bodyPr/>
          <a:lstStyle>
            <a:lvl1pPr>
              <a:defRPr>
                <a:solidFill>
                  <a:schemeClr val="accent2"/>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2"/>
          <p:cNvSpPr>
            <a:spLocks noGrp="1"/>
          </p:cNvSpPr>
          <p:nvPr>
            <p:ph type="body" sz="quarter" idx="13" hasCustomPrompt="1"/>
          </p:nvPr>
        </p:nvSpPr>
        <p:spPr>
          <a:xfrm>
            <a:off x="6095997" y="6233502"/>
            <a:ext cx="5827187" cy="332399"/>
          </a:xfrm>
        </p:spPr>
        <p:txBody>
          <a:bodyPr wrap="square"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9749180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Quote Purple">
    <p:spTree>
      <p:nvGrpSpPr>
        <p:cNvPr id="1" name=""/>
        <p:cNvGrpSpPr/>
        <p:nvPr/>
      </p:nvGrpSpPr>
      <p:grpSpPr>
        <a:xfrm>
          <a:off x="0" y="0"/>
          <a:ext cx="0" cy="0"/>
          <a:chOff x="0" y="0"/>
          <a:chExt cx="0" cy="0"/>
        </a:xfrm>
      </p:grpSpPr>
      <p:sp>
        <p:nvSpPr>
          <p:cNvPr id="94" name="Text Placeholder 6"/>
          <p:cNvSpPr>
            <a:spLocks noGrp="1"/>
          </p:cNvSpPr>
          <p:nvPr>
            <p:ph type="body" sz="quarter" idx="12" hasCustomPrompt="1"/>
          </p:nvPr>
        </p:nvSpPr>
        <p:spPr>
          <a:xfrm>
            <a:off x="269239" y="1187620"/>
            <a:ext cx="11653523" cy="2689656"/>
          </a:xfrm>
        </p:spPr>
        <p:txBody>
          <a:bodyPr anchor="b" anchorCtr="0"/>
          <a:lstStyle>
            <a:lvl1pPr>
              <a:defRPr sz="4800">
                <a:solidFill>
                  <a:schemeClr val="accent2"/>
                </a:solidFill>
              </a:defRPr>
            </a:lvl1pPr>
            <a:lvl2pPr>
              <a:defRPr sz="2400"/>
            </a:lvl2pPr>
            <a:lvl3pPr>
              <a:defRPr sz="2400"/>
            </a:lvl3pPr>
            <a:lvl4pPr>
              <a:defRPr sz="2400"/>
            </a:lvl4pPr>
            <a:lvl5pPr>
              <a:defRPr sz="2400"/>
            </a:lvl5pPr>
          </a:lstStyle>
          <a:p>
            <a:pPr lvl="0"/>
            <a:r>
              <a:rPr lang="en-US" dirty="0" smtClean="0"/>
              <a:t>Click to edit text</a:t>
            </a:r>
          </a:p>
        </p:txBody>
      </p:sp>
      <p:sp>
        <p:nvSpPr>
          <p:cNvPr id="95" name="Text Placeholder 2"/>
          <p:cNvSpPr>
            <a:spLocks noGrp="1"/>
          </p:cNvSpPr>
          <p:nvPr>
            <p:ph type="body" sz="quarter" idx="13" hasCustomPrompt="1"/>
          </p:nvPr>
        </p:nvSpPr>
        <p:spPr>
          <a:xfrm>
            <a:off x="268818" y="3899347"/>
            <a:ext cx="11654367" cy="738600"/>
          </a:xfrm>
        </p:spPr>
        <p:txBody>
          <a:bodyPr anchor="t" anchorCtr="0">
            <a:spAutoFit/>
          </a:bodyPr>
          <a:lstStyle>
            <a:lvl1pPr>
              <a:spcBef>
                <a:spcPts val="0"/>
              </a:spcBef>
              <a:defRPr sz="3733"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Click to edit text</a:t>
            </a:r>
          </a:p>
        </p:txBody>
      </p:sp>
    </p:spTree>
    <p:extLst>
      <p:ext uri="{BB962C8B-B14F-4D97-AF65-F5344CB8AC3E}">
        <p14:creationId xmlns:p14="http://schemas.microsoft.com/office/powerpoint/2010/main" val="395078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7120015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hoto Purpl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accent2"/>
                </a:solidFill>
              </a:defRPr>
            </a:lvl1pPr>
          </a:lstStyle>
          <a:p>
            <a:r>
              <a:rPr lang="en-US" dirty="0" smtClean="0"/>
              <a:t>Click to edit title</a:t>
            </a:r>
            <a:endParaRPr lang="en-US" dirty="0"/>
          </a:p>
        </p:txBody>
      </p:sp>
    </p:spTree>
    <p:extLst>
      <p:ext uri="{BB962C8B-B14F-4D97-AF65-F5344CB8AC3E}">
        <p14:creationId xmlns:p14="http://schemas.microsoft.com/office/powerpoint/2010/main" val="36608065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Header Purpl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36653276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reserve="1">
  <p:cSld name="Title Slide Magenta">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1082645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Magenta">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lvl1pPr>
              <a:defRPr>
                <a:solidFill>
                  <a:schemeClr val="accent3"/>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lvl1pPr>
              <a:defRPr>
                <a:solidFill>
                  <a:schemeClr val="accent3"/>
                </a:solidFill>
              </a:defRPr>
            </a:lvl1p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176567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ntent Magenta">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3"/>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379312"/>
          </a:xfrm>
        </p:spPr>
        <p:txBody>
          <a:bodyPr/>
          <a:lstStyle>
            <a:lvl1pPr>
              <a:defRPr>
                <a:solidFill>
                  <a:schemeClr val="accent3"/>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6096001" y="1187620"/>
            <a:ext cx="5826760" cy="5379312"/>
          </a:xfrm>
        </p:spPr>
        <p:txBody>
          <a:bodyPr/>
          <a:lstStyle>
            <a:lvl1pPr>
              <a:defRPr>
                <a:solidFill>
                  <a:schemeClr val="accent3"/>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0995108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Narrow Left Column Magenta">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3"/>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379312"/>
          </a:xfrm>
        </p:spPr>
        <p:txBody>
          <a:bodyPr/>
          <a:lstStyle>
            <a:lvl1pPr>
              <a:defRPr>
                <a:solidFill>
                  <a:schemeClr val="accent3"/>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3854937" y="1187620"/>
            <a:ext cx="8067824" cy="5379312"/>
          </a:xfrm>
        </p:spPr>
        <p:txBody>
          <a:bodyPr/>
          <a:lstStyle>
            <a:lvl1pPr>
              <a:defRPr>
                <a:solidFill>
                  <a:schemeClr val="accent3"/>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1264956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Magenta">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3"/>
                </a:solidFill>
              </a:defRPr>
            </a:lvl1pPr>
          </a:lstStyle>
          <a:p>
            <a:r>
              <a:rPr lang="en-US" dirty="0" smtClean="0"/>
              <a:t>Click to edit title</a:t>
            </a:r>
            <a:endParaRPr lang="en-US" dirty="0"/>
          </a:p>
        </p:txBody>
      </p:sp>
      <p:sp>
        <p:nvSpPr>
          <p:cNvPr id="4"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6457518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lor Block Magenta">
    <p:spTree>
      <p:nvGrpSpPr>
        <p:cNvPr id="1" name=""/>
        <p:cNvGrpSpPr/>
        <p:nvPr/>
      </p:nvGrpSpPr>
      <p:grpSpPr>
        <a:xfrm>
          <a:off x="0" y="0"/>
          <a:ext cx="0" cy="0"/>
          <a:chOff x="0" y="0"/>
          <a:chExt cx="0" cy="0"/>
        </a:xfrm>
      </p:grpSpPr>
      <p:sp>
        <p:nvSpPr>
          <p:cNvPr id="2" name="Rectangle 1"/>
          <p:cNvSpPr/>
          <p:nvPr userDrawn="1"/>
        </p:nvSpPr>
        <p:spPr>
          <a:xfrm>
            <a:off x="0" y="0"/>
            <a:ext cx="6096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46304" rIns="182880" bIns="146304" rtlCol="0" anchor="t" anchorCtr="0"/>
          <a:lstStyle/>
          <a:p>
            <a:pPr algn="ctr" defTabSz="914377">
              <a:lnSpc>
                <a:spcPct val="90000"/>
              </a:lnSpc>
              <a:spcBef>
                <a:spcPts val="800"/>
              </a:spcBef>
            </a:pPr>
            <a:endParaRPr lang="en-US" sz="2667" dirty="0" err="1">
              <a:solidFill>
                <a:prstClr val="white"/>
              </a:solidFill>
            </a:endParaRPr>
          </a:p>
        </p:txBody>
      </p:sp>
      <p:sp>
        <p:nvSpPr>
          <p:cNvPr id="6" name="Title 5"/>
          <p:cNvSpPr>
            <a:spLocks noGrp="1"/>
          </p:cNvSpPr>
          <p:nvPr>
            <p:ph type="title" hasCustomPrompt="1"/>
          </p:nvPr>
        </p:nvSpPr>
        <p:spPr>
          <a:xfrm>
            <a:off x="269239" y="1187620"/>
            <a:ext cx="5826759" cy="5379312"/>
          </a:xfrm>
        </p:spPr>
        <p:txBody>
          <a:bodyPr/>
          <a:lstStyle>
            <a:lvl1pPr>
              <a:defRPr>
                <a:solidFill>
                  <a:srgbClr val="FFFFFF"/>
                </a:soli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6096001" y="1187620"/>
            <a:ext cx="5826760" cy="5379312"/>
          </a:xfrm>
        </p:spPr>
        <p:txBody>
          <a:bodyPr/>
          <a:lstStyle>
            <a:lvl1pPr>
              <a:defRPr>
                <a:solidFill>
                  <a:schemeClr val="accent3"/>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2"/>
          <p:cNvSpPr>
            <a:spLocks noGrp="1"/>
          </p:cNvSpPr>
          <p:nvPr>
            <p:ph type="body" sz="quarter" idx="13" hasCustomPrompt="1"/>
          </p:nvPr>
        </p:nvSpPr>
        <p:spPr>
          <a:xfrm>
            <a:off x="6095997" y="6233502"/>
            <a:ext cx="5827187" cy="332399"/>
          </a:xfrm>
        </p:spPr>
        <p:txBody>
          <a:bodyPr wrap="square"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7359779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Quote Magenta">
    <p:spTree>
      <p:nvGrpSpPr>
        <p:cNvPr id="1" name=""/>
        <p:cNvGrpSpPr/>
        <p:nvPr/>
      </p:nvGrpSpPr>
      <p:grpSpPr>
        <a:xfrm>
          <a:off x="0" y="0"/>
          <a:ext cx="0" cy="0"/>
          <a:chOff x="0" y="0"/>
          <a:chExt cx="0" cy="0"/>
        </a:xfrm>
      </p:grpSpPr>
      <p:sp>
        <p:nvSpPr>
          <p:cNvPr id="94" name="Text Placeholder 6"/>
          <p:cNvSpPr>
            <a:spLocks noGrp="1"/>
          </p:cNvSpPr>
          <p:nvPr>
            <p:ph type="body" sz="quarter" idx="12" hasCustomPrompt="1"/>
          </p:nvPr>
        </p:nvSpPr>
        <p:spPr>
          <a:xfrm>
            <a:off x="269239" y="1187620"/>
            <a:ext cx="11653523" cy="2689656"/>
          </a:xfrm>
        </p:spPr>
        <p:txBody>
          <a:bodyPr anchor="b" anchorCtr="0"/>
          <a:lstStyle>
            <a:lvl1pPr>
              <a:defRPr sz="4800">
                <a:solidFill>
                  <a:schemeClr val="accent3"/>
                </a:solidFill>
              </a:defRPr>
            </a:lvl1pPr>
            <a:lvl2pPr>
              <a:defRPr sz="2400"/>
            </a:lvl2pPr>
            <a:lvl3pPr>
              <a:defRPr sz="2400"/>
            </a:lvl3pPr>
            <a:lvl4pPr>
              <a:defRPr sz="2400"/>
            </a:lvl4pPr>
            <a:lvl5pPr>
              <a:defRPr sz="2400"/>
            </a:lvl5pPr>
          </a:lstStyle>
          <a:p>
            <a:pPr lvl="0"/>
            <a:r>
              <a:rPr lang="en-US" dirty="0" smtClean="0"/>
              <a:t>Click to edit text</a:t>
            </a:r>
          </a:p>
        </p:txBody>
      </p:sp>
      <p:sp>
        <p:nvSpPr>
          <p:cNvPr id="95" name="Text Placeholder 2"/>
          <p:cNvSpPr>
            <a:spLocks noGrp="1"/>
          </p:cNvSpPr>
          <p:nvPr>
            <p:ph type="body" sz="quarter" idx="13" hasCustomPrompt="1"/>
          </p:nvPr>
        </p:nvSpPr>
        <p:spPr>
          <a:xfrm>
            <a:off x="268818" y="3899347"/>
            <a:ext cx="11654367" cy="738600"/>
          </a:xfrm>
        </p:spPr>
        <p:txBody>
          <a:bodyPr anchor="t" anchorCtr="0">
            <a:spAutoFit/>
          </a:bodyPr>
          <a:lstStyle>
            <a:lvl1pPr>
              <a:spcBef>
                <a:spcPts val="0"/>
              </a:spcBef>
              <a:defRPr sz="3733"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Click to edit text</a:t>
            </a:r>
          </a:p>
        </p:txBody>
      </p:sp>
    </p:spTree>
    <p:extLst>
      <p:ext uri="{BB962C8B-B14F-4D97-AF65-F5344CB8AC3E}">
        <p14:creationId xmlns:p14="http://schemas.microsoft.com/office/powerpoint/2010/main" val="37803391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hoto Magenta">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accent3"/>
                </a:solidFill>
              </a:defRPr>
            </a:lvl1pPr>
          </a:lstStyle>
          <a:p>
            <a:r>
              <a:rPr lang="en-US" dirty="0" smtClean="0"/>
              <a:t>Click to edit title</a:t>
            </a:r>
            <a:endParaRPr lang="en-US" dirty="0"/>
          </a:p>
        </p:txBody>
      </p:sp>
    </p:spTree>
    <p:extLst>
      <p:ext uri="{BB962C8B-B14F-4D97-AF65-F5344CB8AC3E}">
        <p14:creationId xmlns:p14="http://schemas.microsoft.com/office/powerpoint/2010/main" val="20366531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6096001" y="1187620"/>
            <a:ext cx="5826760"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4020356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Header Magenta">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1789245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reserve="1">
  <p:cSld name="Title Slide Teal">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23116939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Content Teal">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lvl1pPr>
              <a:defRPr>
                <a:solidFill>
                  <a:schemeClr val="accent4"/>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lvl1pPr>
              <a:defRPr>
                <a:solidFill>
                  <a:schemeClr val="accent4"/>
                </a:solidFill>
              </a:defRPr>
            </a:lvl1p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3362014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wo Content Teal">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4"/>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379312"/>
          </a:xfrm>
        </p:spPr>
        <p:txBody>
          <a:bodyPr/>
          <a:lstStyle>
            <a:lvl1pPr>
              <a:defRPr>
                <a:solidFill>
                  <a:schemeClr val="accent4"/>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6096001" y="1187620"/>
            <a:ext cx="5826760" cy="5379312"/>
          </a:xfrm>
        </p:spPr>
        <p:txBody>
          <a:bodyPr/>
          <a:lstStyle>
            <a:lvl1pPr>
              <a:defRPr>
                <a:solidFill>
                  <a:schemeClr val="accent4"/>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9576723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Narrow Left Column Teal">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4"/>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379312"/>
          </a:xfrm>
        </p:spPr>
        <p:txBody>
          <a:bodyPr/>
          <a:lstStyle>
            <a:lvl1pPr>
              <a:defRPr>
                <a:solidFill>
                  <a:schemeClr val="accent4"/>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3854937" y="1187620"/>
            <a:ext cx="8067824" cy="5379312"/>
          </a:xfrm>
        </p:spPr>
        <p:txBody>
          <a:bodyPr/>
          <a:lstStyle>
            <a:lvl1pPr>
              <a:defRPr>
                <a:solidFill>
                  <a:schemeClr val="accent4"/>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18787425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Only Teal">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4"/>
                </a:solidFill>
              </a:defRPr>
            </a:lvl1pPr>
          </a:lstStyle>
          <a:p>
            <a:r>
              <a:rPr lang="en-US" dirty="0" smtClean="0"/>
              <a:t>Click to edit title</a:t>
            </a:r>
            <a:endParaRPr lang="en-US" dirty="0"/>
          </a:p>
        </p:txBody>
      </p:sp>
      <p:sp>
        <p:nvSpPr>
          <p:cNvPr id="4"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13514600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lor Block Teal">
    <p:spTree>
      <p:nvGrpSpPr>
        <p:cNvPr id="1" name=""/>
        <p:cNvGrpSpPr/>
        <p:nvPr/>
      </p:nvGrpSpPr>
      <p:grpSpPr>
        <a:xfrm>
          <a:off x="0" y="0"/>
          <a:ext cx="0" cy="0"/>
          <a:chOff x="0" y="0"/>
          <a:chExt cx="0" cy="0"/>
        </a:xfrm>
      </p:grpSpPr>
      <p:sp>
        <p:nvSpPr>
          <p:cNvPr id="2" name="Rectangle 1"/>
          <p:cNvSpPr/>
          <p:nvPr userDrawn="1"/>
        </p:nvSpPr>
        <p:spPr>
          <a:xfrm>
            <a:off x="0" y="0"/>
            <a:ext cx="6096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46304" rIns="182880" bIns="146304" rtlCol="0" anchor="t" anchorCtr="0"/>
          <a:lstStyle/>
          <a:p>
            <a:pPr algn="ctr" defTabSz="914377">
              <a:lnSpc>
                <a:spcPct val="90000"/>
              </a:lnSpc>
              <a:spcBef>
                <a:spcPts val="800"/>
              </a:spcBef>
            </a:pPr>
            <a:endParaRPr lang="en-US" sz="2667" dirty="0" err="1">
              <a:solidFill>
                <a:prstClr val="white"/>
              </a:solidFill>
            </a:endParaRPr>
          </a:p>
        </p:txBody>
      </p:sp>
      <p:sp>
        <p:nvSpPr>
          <p:cNvPr id="6" name="Title 5"/>
          <p:cNvSpPr>
            <a:spLocks noGrp="1"/>
          </p:cNvSpPr>
          <p:nvPr>
            <p:ph type="title" hasCustomPrompt="1"/>
          </p:nvPr>
        </p:nvSpPr>
        <p:spPr>
          <a:xfrm>
            <a:off x="269239" y="1187620"/>
            <a:ext cx="5826759" cy="5379312"/>
          </a:xfrm>
        </p:spPr>
        <p:txBody>
          <a:bodyPr/>
          <a:lstStyle>
            <a:lvl1pPr>
              <a:defRPr>
                <a:solidFill>
                  <a:srgbClr val="FFFFFF"/>
                </a:soli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6096001" y="1187620"/>
            <a:ext cx="5826760" cy="5379312"/>
          </a:xfrm>
        </p:spPr>
        <p:txBody>
          <a:bodyPr/>
          <a:lstStyle>
            <a:lvl1pPr>
              <a:defRPr>
                <a:solidFill>
                  <a:schemeClr val="accent4"/>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2"/>
          <p:cNvSpPr>
            <a:spLocks noGrp="1"/>
          </p:cNvSpPr>
          <p:nvPr>
            <p:ph type="body" sz="quarter" idx="13" hasCustomPrompt="1"/>
          </p:nvPr>
        </p:nvSpPr>
        <p:spPr>
          <a:xfrm>
            <a:off x="6095997" y="6233502"/>
            <a:ext cx="5827187" cy="332399"/>
          </a:xfrm>
        </p:spPr>
        <p:txBody>
          <a:bodyPr wrap="square"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2209256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Quote Teal">
    <p:spTree>
      <p:nvGrpSpPr>
        <p:cNvPr id="1" name=""/>
        <p:cNvGrpSpPr/>
        <p:nvPr/>
      </p:nvGrpSpPr>
      <p:grpSpPr>
        <a:xfrm>
          <a:off x="0" y="0"/>
          <a:ext cx="0" cy="0"/>
          <a:chOff x="0" y="0"/>
          <a:chExt cx="0" cy="0"/>
        </a:xfrm>
      </p:grpSpPr>
      <p:sp>
        <p:nvSpPr>
          <p:cNvPr id="94" name="Text Placeholder 6"/>
          <p:cNvSpPr>
            <a:spLocks noGrp="1"/>
          </p:cNvSpPr>
          <p:nvPr>
            <p:ph type="body" sz="quarter" idx="12" hasCustomPrompt="1"/>
          </p:nvPr>
        </p:nvSpPr>
        <p:spPr>
          <a:xfrm>
            <a:off x="269239" y="1187620"/>
            <a:ext cx="11653523" cy="2689656"/>
          </a:xfrm>
        </p:spPr>
        <p:txBody>
          <a:bodyPr anchor="b" anchorCtr="0"/>
          <a:lstStyle>
            <a:lvl1pPr>
              <a:defRPr sz="4800">
                <a:solidFill>
                  <a:schemeClr val="accent4"/>
                </a:solidFill>
              </a:defRPr>
            </a:lvl1pPr>
            <a:lvl2pPr>
              <a:defRPr sz="2400"/>
            </a:lvl2pPr>
            <a:lvl3pPr>
              <a:defRPr sz="2400"/>
            </a:lvl3pPr>
            <a:lvl4pPr>
              <a:defRPr sz="2400"/>
            </a:lvl4pPr>
            <a:lvl5pPr>
              <a:defRPr sz="2400"/>
            </a:lvl5pPr>
          </a:lstStyle>
          <a:p>
            <a:pPr lvl="0"/>
            <a:r>
              <a:rPr lang="en-US" dirty="0" smtClean="0"/>
              <a:t>Click to edit text</a:t>
            </a:r>
          </a:p>
        </p:txBody>
      </p:sp>
      <p:sp>
        <p:nvSpPr>
          <p:cNvPr id="95" name="Text Placeholder 2"/>
          <p:cNvSpPr>
            <a:spLocks noGrp="1"/>
          </p:cNvSpPr>
          <p:nvPr>
            <p:ph type="body" sz="quarter" idx="13" hasCustomPrompt="1"/>
          </p:nvPr>
        </p:nvSpPr>
        <p:spPr>
          <a:xfrm>
            <a:off x="268818" y="3899347"/>
            <a:ext cx="11654367" cy="738600"/>
          </a:xfrm>
        </p:spPr>
        <p:txBody>
          <a:bodyPr anchor="t" anchorCtr="0">
            <a:spAutoFit/>
          </a:bodyPr>
          <a:lstStyle>
            <a:lvl1pPr>
              <a:spcBef>
                <a:spcPts val="0"/>
              </a:spcBef>
              <a:defRPr sz="3733"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Click to edit text</a:t>
            </a:r>
          </a:p>
        </p:txBody>
      </p:sp>
    </p:spTree>
    <p:extLst>
      <p:ext uri="{BB962C8B-B14F-4D97-AF65-F5344CB8AC3E}">
        <p14:creationId xmlns:p14="http://schemas.microsoft.com/office/powerpoint/2010/main" val="37010092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Photo Teal">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accent4"/>
                </a:solidFill>
              </a:defRPr>
            </a:lvl1pPr>
          </a:lstStyle>
          <a:p>
            <a:r>
              <a:rPr lang="en-US" dirty="0" smtClean="0"/>
              <a:t>Click to edit title</a:t>
            </a:r>
            <a:endParaRPr lang="en-US" dirty="0"/>
          </a:p>
        </p:txBody>
      </p:sp>
    </p:spTree>
    <p:extLst>
      <p:ext uri="{BB962C8B-B14F-4D97-AF65-F5344CB8AC3E}">
        <p14:creationId xmlns:p14="http://schemas.microsoft.com/office/powerpoint/2010/main" val="9039509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Header Teal">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15285756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Narrow Left Column">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3854937" y="1187620"/>
            <a:ext cx="8067824"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2170477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Title Slide Green">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21511074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Green">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lvl1pPr>
              <a:defRPr>
                <a:solidFill>
                  <a:schemeClr val="accent5"/>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lvl1pPr>
              <a:defRPr>
                <a:solidFill>
                  <a:schemeClr val="accent5"/>
                </a:solidFill>
              </a:defRPr>
            </a:lvl1p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466707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ntent Green">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5"/>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379312"/>
          </a:xfrm>
        </p:spPr>
        <p:txBody>
          <a:bodyPr/>
          <a:lstStyle>
            <a:lvl1pPr>
              <a:defRPr>
                <a:solidFill>
                  <a:schemeClr val="accent5"/>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6096001" y="1187620"/>
            <a:ext cx="5826760" cy="5379312"/>
          </a:xfrm>
        </p:spPr>
        <p:txBody>
          <a:bodyPr/>
          <a:lstStyle>
            <a:lvl1pPr>
              <a:defRPr>
                <a:solidFill>
                  <a:schemeClr val="accent5"/>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6919818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Narrow Left Column Green">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5"/>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379312"/>
          </a:xfrm>
        </p:spPr>
        <p:txBody>
          <a:bodyPr/>
          <a:lstStyle>
            <a:lvl1pPr>
              <a:defRPr>
                <a:solidFill>
                  <a:schemeClr val="accent5"/>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3854937" y="1187620"/>
            <a:ext cx="8067824" cy="5379312"/>
          </a:xfrm>
        </p:spPr>
        <p:txBody>
          <a:bodyPr/>
          <a:lstStyle>
            <a:lvl1pPr>
              <a:defRPr>
                <a:solidFill>
                  <a:schemeClr val="accent5"/>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3517151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Only Green">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5"/>
                </a:solidFill>
              </a:defRPr>
            </a:lvl1pPr>
          </a:lstStyle>
          <a:p>
            <a:r>
              <a:rPr lang="en-US" dirty="0" smtClean="0"/>
              <a:t>Click to edit title</a:t>
            </a:r>
            <a:endParaRPr lang="en-US" dirty="0"/>
          </a:p>
        </p:txBody>
      </p:sp>
      <p:sp>
        <p:nvSpPr>
          <p:cNvPr id="4"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7291966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olor Block Green">
    <p:spTree>
      <p:nvGrpSpPr>
        <p:cNvPr id="1" name=""/>
        <p:cNvGrpSpPr/>
        <p:nvPr/>
      </p:nvGrpSpPr>
      <p:grpSpPr>
        <a:xfrm>
          <a:off x="0" y="0"/>
          <a:ext cx="0" cy="0"/>
          <a:chOff x="0" y="0"/>
          <a:chExt cx="0" cy="0"/>
        </a:xfrm>
      </p:grpSpPr>
      <p:sp>
        <p:nvSpPr>
          <p:cNvPr id="2" name="Rectangle 1"/>
          <p:cNvSpPr/>
          <p:nvPr userDrawn="1"/>
        </p:nvSpPr>
        <p:spPr>
          <a:xfrm>
            <a:off x="0" y="0"/>
            <a:ext cx="60960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46304" rIns="182880" bIns="146304" rtlCol="0" anchor="t" anchorCtr="0"/>
          <a:lstStyle/>
          <a:p>
            <a:pPr algn="ctr" defTabSz="914377">
              <a:lnSpc>
                <a:spcPct val="90000"/>
              </a:lnSpc>
              <a:spcBef>
                <a:spcPts val="800"/>
              </a:spcBef>
            </a:pPr>
            <a:endParaRPr lang="en-US" sz="2667" dirty="0" err="1">
              <a:solidFill>
                <a:prstClr val="white"/>
              </a:solidFill>
            </a:endParaRPr>
          </a:p>
        </p:txBody>
      </p:sp>
      <p:sp>
        <p:nvSpPr>
          <p:cNvPr id="6" name="Title 5"/>
          <p:cNvSpPr>
            <a:spLocks noGrp="1"/>
          </p:cNvSpPr>
          <p:nvPr>
            <p:ph type="title" hasCustomPrompt="1"/>
          </p:nvPr>
        </p:nvSpPr>
        <p:spPr>
          <a:xfrm>
            <a:off x="269239" y="1187620"/>
            <a:ext cx="5826759" cy="5379312"/>
          </a:xfrm>
        </p:spPr>
        <p:txBody>
          <a:bodyPr/>
          <a:lstStyle>
            <a:lvl1pPr>
              <a:defRPr>
                <a:solidFill>
                  <a:srgbClr val="FFFFFF"/>
                </a:soli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6096001" y="1187620"/>
            <a:ext cx="5826760" cy="5379312"/>
          </a:xfrm>
        </p:spPr>
        <p:txBody>
          <a:bodyPr/>
          <a:lstStyle>
            <a:lvl1pPr>
              <a:defRPr>
                <a:solidFill>
                  <a:schemeClr val="accent5"/>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2"/>
          <p:cNvSpPr>
            <a:spLocks noGrp="1"/>
          </p:cNvSpPr>
          <p:nvPr>
            <p:ph type="body" sz="quarter" idx="13" hasCustomPrompt="1"/>
          </p:nvPr>
        </p:nvSpPr>
        <p:spPr>
          <a:xfrm>
            <a:off x="6095997" y="6233502"/>
            <a:ext cx="5827187" cy="332399"/>
          </a:xfrm>
        </p:spPr>
        <p:txBody>
          <a:bodyPr wrap="square"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19360010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Quote Green">
    <p:spTree>
      <p:nvGrpSpPr>
        <p:cNvPr id="1" name=""/>
        <p:cNvGrpSpPr/>
        <p:nvPr/>
      </p:nvGrpSpPr>
      <p:grpSpPr>
        <a:xfrm>
          <a:off x="0" y="0"/>
          <a:ext cx="0" cy="0"/>
          <a:chOff x="0" y="0"/>
          <a:chExt cx="0" cy="0"/>
        </a:xfrm>
      </p:grpSpPr>
      <p:sp>
        <p:nvSpPr>
          <p:cNvPr id="94" name="Text Placeholder 6"/>
          <p:cNvSpPr>
            <a:spLocks noGrp="1"/>
          </p:cNvSpPr>
          <p:nvPr>
            <p:ph type="body" sz="quarter" idx="12" hasCustomPrompt="1"/>
          </p:nvPr>
        </p:nvSpPr>
        <p:spPr>
          <a:xfrm>
            <a:off x="269239" y="1187620"/>
            <a:ext cx="11653523" cy="2689656"/>
          </a:xfrm>
        </p:spPr>
        <p:txBody>
          <a:bodyPr anchor="b" anchorCtr="0"/>
          <a:lstStyle>
            <a:lvl1pPr>
              <a:defRPr sz="4800">
                <a:solidFill>
                  <a:schemeClr val="accent5"/>
                </a:solidFill>
              </a:defRPr>
            </a:lvl1pPr>
            <a:lvl2pPr>
              <a:defRPr sz="2400"/>
            </a:lvl2pPr>
            <a:lvl3pPr>
              <a:defRPr sz="2400"/>
            </a:lvl3pPr>
            <a:lvl4pPr>
              <a:defRPr sz="2400"/>
            </a:lvl4pPr>
            <a:lvl5pPr>
              <a:defRPr sz="2400"/>
            </a:lvl5pPr>
          </a:lstStyle>
          <a:p>
            <a:pPr lvl="0"/>
            <a:r>
              <a:rPr lang="en-US" dirty="0" smtClean="0"/>
              <a:t>Click to edit text</a:t>
            </a:r>
          </a:p>
        </p:txBody>
      </p:sp>
      <p:sp>
        <p:nvSpPr>
          <p:cNvPr id="95" name="Text Placeholder 2"/>
          <p:cNvSpPr>
            <a:spLocks noGrp="1"/>
          </p:cNvSpPr>
          <p:nvPr>
            <p:ph type="body" sz="quarter" idx="13" hasCustomPrompt="1"/>
          </p:nvPr>
        </p:nvSpPr>
        <p:spPr>
          <a:xfrm>
            <a:off x="268818" y="3899347"/>
            <a:ext cx="11654367" cy="738600"/>
          </a:xfrm>
        </p:spPr>
        <p:txBody>
          <a:bodyPr anchor="t" anchorCtr="0">
            <a:spAutoFit/>
          </a:bodyPr>
          <a:lstStyle>
            <a:lvl1pPr>
              <a:spcBef>
                <a:spcPts val="0"/>
              </a:spcBef>
              <a:defRPr sz="3733"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Click to edit text</a:t>
            </a:r>
          </a:p>
        </p:txBody>
      </p:sp>
    </p:spTree>
    <p:extLst>
      <p:ext uri="{BB962C8B-B14F-4D97-AF65-F5344CB8AC3E}">
        <p14:creationId xmlns:p14="http://schemas.microsoft.com/office/powerpoint/2010/main" val="12341851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Green">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accent5"/>
                </a:solidFill>
              </a:defRPr>
            </a:lvl1pPr>
          </a:lstStyle>
          <a:p>
            <a:r>
              <a:rPr lang="en-US" dirty="0" smtClean="0"/>
              <a:t>Click to edit title</a:t>
            </a:r>
            <a:endParaRPr lang="en-US" dirty="0"/>
          </a:p>
        </p:txBody>
      </p:sp>
    </p:spTree>
    <p:extLst>
      <p:ext uri="{BB962C8B-B14F-4D97-AF65-F5344CB8AC3E}">
        <p14:creationId xmlns:p14="http://schemas.microsoft.com/office/powerpoint/2010/main" val="5744412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Header Green">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31926875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type="title" preserve="1">
  <p:cSld name="Title Slide Red">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31320057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4"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9867086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Content Red">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lvl1pPr>
              <a:defRPr>
                <a:solidFill>
                  <a:schemeClr val="accent6"/>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lvl1pPr>
              <a:defRPr>
                <a:solidFill>
                  <a:schemeClr val="accent6"/>
                </a:solidFill>
              </a:defRPr>
            </a:lvl1p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336231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ntent Red">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6"/>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379312"/>
          </a:xfrm>
        </p:spPr>
        <p:txBody>
          <a:bodyPr/>
          <a:lstStyle>
            <a:lvl1pPr>
              <a:defRPr>
                <a:solidFill>
                  <a:schemeClr val="accent6"/>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6096001" y="1187620"/>
            <a:ext cx="5826760" cy="5379312"/>
          </a:xfrm>
        </p:spPr>
        <p:txBody>
          <a:bodyPr/>
          <a:lstStyle>
            <a:lvl1pPr>
              <a:defRPr>
                <a:solidFill>
                  <a:schemeClr val="accent6"/>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734950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Narrow Left Column Red">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6"/>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379312"/>
          </a:xfrm>
        </p:spPr>
        <p:txBody>
          <a:bodyPr/>
          <a:lstStyle>
            <a:lvl1pPr>
              <a:defRPr>
                <a:solidFill>
                  <a:schemeClr val="accent6"/>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3854937" y="1187620"/>
            <a:ext cx="8067824" cy="5379312"/>
          </a:xfrm>
        </p:spPr>
        <p:txBody>
          <a:bodyPr/>
          <a:lstStyle>
            <a:lvl1pPr>
              <a:defRPr>
                <a:solidFill>
                  <a:schemeClr val="accent6"/>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6103602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Only Red">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6"/>
                </a:solidFill>
              </a:defRPr>
            </a:lvl1pPr>
          </a:lstStyle>
          <a:p>
            <a:r>
              <a:rPr lang="en-US" dirty="0" smtClean="0"/>
              <a:t>Click to edit title</a:t>
            </a:r>
            <a:endParaRPr lang="en-US" dirty="0"/>
          </a:p>
        </p:txBody>
      </p:sp>
      <p:sp>
        <p:nvSpPr>
          <p:cNvPr id="4"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13084699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Color Block Red">
    <p:spTree>
      <p:nvGrpSpPr>
        <p:cNvPr id="1" name=""/>
        <p:cNvGrpSpPr/>
        <p:nvPr/>
      </p:nvGrpSpPr>
      <p:grpSpPr>
        <a:xfrm>
          <a:off x="0" y="0"/>
          <a:ext cx="0" cy="0"/>
          <a:chOff x="0" y="0"/>
          <a:chExt cx="0" cy="0"/>
        </a:xfrm>
      </p:grpSpPr>
      <p:sp>
        <p:nvSpPr>
          <p:cNvPr id="2" name="Rectangle 1"/>
          <p:cNvSpPr/>
          <p:nvPr userDrawn="1"/>
        </p:nvSpPr>
        <p:spPr>
          <a:xfrm>
            <a:off x="0" y="0"/>
            <a:ext cx="6096000"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46304" rIns="182880" bIns="146304" rtlCol="0" anchor="t" anchorCtr="0"/>
          <a:lstStyle/>
          <a:p>
            <a:pPr algn="ctr" defTabSz="914377">
              <a:lnSpc>
                <a:spcPct val="90000"/>
              </a:lnSpc>
              <a:spcBef>
                <a:spcPts val="800"/>
              </a:spcBef>
            </a:pPr>
            <a:endParaRPr lang="en-US" sz="2667" dirty="0" err="1">
              <a:solidFill>
                <a:prstClr val="white"/>
              </a:solidFill>
            </a:endParaRPr>
          </a:p>
        </p:txBody>
      </p:sp>
      <p:sp>
        <p:nvSpPr>
          <p:cNvPr id="6" name="Title 5"/>
          <p:cNvSpPr>
            <a:spLocks noGrp="1"/>
          </p:cNvSpPr>
          <p:nvPr>
            <p:ph type="title" hasCustomPrompt="1"/>
          </p:nvPr>
        </p:nvSpPr>
        <p:spPr>
          <a:xfrm>
            <a:off x="269239" y="1187620"/>
            <a:ext cx="5826759" cy="5379312"/>
          </a:xfrm>
        </p:spPr>
        <p:txBody>
          <a:bodyPr/>
          <a:lstStyle>
            <a:lvl1pPr>
              <a:defRPr>
                <a:solidFill>
                  <a:srgbClr val="FFFFFF"/>
                </a:soli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6096001" y="1187620"/>
            <a:ext cx="5826760" cy="5379312"/>
          </a:xfrm>
        </p:spPr>
        <p:txBody>
          <a:bodyPr/>
          <a:lstStyle>
            <a:lvl1pPr>
              <a:defRPr>
                <a:solidFill>
                  <a:schemeClr val="accent6"/>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2"/>
          <p:cNvSpPr>
            <a:spLocks noGrp="1"/>
          </p:cNvSpPr>
          <p:nvPr>
            <p:ph type="body" sz="quarter" idx="13" hasCustomPrompt="1"/>
          </p:nvPr>
        </p:nvSpPr>
        <p:spPr>
          <a:xfrm>
            <a:off x="6095997" y="6233502"/>
            <a:ext cx="5827187" cy="332399"/>
          </a:xfrm>
        </p:spPr>
        <p:txBody>
          <a:bodyPr wrap="square"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41107139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Quote Red">
    <p:spTree>
      <p:nvGrpSpPr>
        <p:cNvPr id="1" name=""/>
        <p:cNvGrpSpPr/>
        <p:nvPr/>
      </p:nvGrpSpPr>
      <p:grpSpPr>
        <a:xfrm>
          <a:off x="0" y="0"/>
          <a:ext cx="0" cy="0"/>
          <a:chOff x="0" y="0"/>
          <a:chExt cx="0" cy="0"/>
        </a:xfrm>
      </p:grpSpPr>
      <p:sp>
        <p:nvSpPr>
          <p:cNvPr id="94" name="Text Placeholder 6"/>
          <p:cNvSpPr>
            <a:spLocks noGrp="1"/>
          </p:cNvSpPr>
          <p:nvPr>
            <p:ph type="body" sz="quarter" idx="12" hasCustomPrompt="1"/>
          </p:nvPr>
        </p:nvSpPr>
        <p:spPr>
          <a:xfrm>
            <a:off x="269239" y="1187620"/>
            <a:ext cx="11653523" cy="2689656"/>
          </a:xfrm>
        </p:spPr>
        <p:txBody>
          <a:bodyPr anchor="b" anchorCtr="0"/>
          <a:lstStyle>
            <a:lvl1pPr>
              <a:defRPr sz="4800">
                <a:solidFill>
                  <a:schemeClr val="accent6"/>
                </a:solidFill>
              </a:defRPr>
            </a:lvl1pPr>
            <a:lvl2pPr>
              <a:defRPr sz="2400"/>
            </a:lvl2pPr>
            <a:lvl3pPr>
              <a:defRPr sz="2400"/>
            </a:lvl3pPr>
            <a:lvl4pPr>
              <a:defRPr sz="2400"/>
            </a:lvl4pPr>
            <a:lvl5pPr>
              <a:defRPr sz="2400"/>
            </a:lvl5pPr>
          </a:lstStyle>
          <a:p>
            <a:pPr lvl="0"/>
            <a:r>
              <a:rPr lang="en-US" dirty="0" smtClean="0"/>
              <a:t>Click to edit text</a:t>
            </a:r>
          </a:p>
        </p:txBody>
      </p:sp>
      <p:sp>
        <p:nvSpPr>
          <p:cNvPr id="95" name="Text Placeholder 2"/>
          <p:cNvSpPr>
            <a:spLocks noGrp="1"/>
          </p:cNvSpPr>
          <p:nvPr>
            <p:ph type="body" sz="quarter" idx="13" hasCustomPrompt="1"/>
          </p:nvPr>
        </p:nvSpPr>
        <p:spPr>
          <a:xfrm>
            <a:off x="268818" y="3899347"/>
            <a:ext cx="11654367" cy="738600"/>
          </a:xfrm>
        </p:spPr>
        <p:txBody>
          <a:bodyPr anchor="t" anchorCtr="0">
            <a:spAutoFit/>
          </a:bodyPr>
          <a:lstStyle>
            <a:lvl1pPr>
              <a:spcBef>
                <a:spcPts val="0"/>
              </a:spcBef>
              <a:defRPr sz="3733"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Click to edit text</a:t>
            </a:r>
          </a:p>
        </p:txBody>
      </p:sp>
    </p:spTree>
    <p:extLst>
      <p:ext uri="{BB962C8B-B14F-4D97-AF65-F5344CB8AC3E}">
        <p14:creationId xmlns:p14="http://schemas.microsoft.com/office/powerpoint/2010/main" val="16766895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Photo Re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69239" y="2579601"/>
            <a:ext cx="5378549" cy="1698798"/>
          </a:xfrm>
        </p:spPr>
        <p:txBody>
          <a:bodyPr wrap="square" anchor="ctr" anchorCtr="0">
            <a:spAutoFit/>
          </a:bodyPr>
          <a:lstStyle>
            <a:lvl1pPr algn="l">
              <a:defRPr sz="5333">
                <a:solidFill>
                  <a:schemeClr val="accent6"/>
                </a:solidFill>
              </a:defRPr>
            </a:lvl1pPr>
          </a:lstStyle>
          <a:p>
            <a:r>
              <a:rPr lang="en-US" dirty="0" smtClean="0"/>
              <a:t>Click to edit title</a:t>
            </a:r>
            <a:endParaRPr lang="en-US" dirty="0"/>
          </a:p>
        </p:txBody>
      </p:sp>
    </p:spTree>
    <p:extLst>
      <p:ext uri="{BB962C8B-B14F-4D97-AF65-F5344CB8AC3E}">
        <p14:creationId xmlns:p14="http://schemas.microsoft.com/office/powerpoint/2010/main" val="400324271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Header Red">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3436875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4" name="Text Box 3"/>
          <p:cNvSpPr txBox="1">
            <a:spLocks noChangeArrowheads="1"/>
          </p:cNvSpPr>
          <p:nvPr userDrawn="1"/>
        </p:nvSpPr>
        <p:spPr bwMode="blackWhite">
          <a:xfrm>
            <a:off x="273051" y="5983783"/>
            <a:ext cx="10974388" cy="603435"/>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67" eaLnBrk="0" hangingPunct="0"/>
            <a:r>
              <a:rPr lang="en-US" sz="667" dirty="0">
                <a:solidFill>
                  <a:prstClr val="white">
                    <a:alpha val="95000"/>
                  </a:prstClr>
                </a:solidFill>
                <a:cs typeface="Segoe UI" pitchFamily="34" charset="0"/>
              </a:rPr>
              <a:t>© 2014 Microsoft Corporation. All rights reserved. Microsoft, Windows, Windows Vista and other product names are or may be registered trademarks and/or trademarks in the U.S. and/or other countries.</a:t>
            </a:r>
          </a:p>
          <a:p>
            <a:pPr defTabSz="932267" eaLnBrk="0" hangingPunct="0"/>
            <a:r>
              <a:rPr lang="en-US" sz="667" dirty="0">
                <a:solidFill>
                  <a:prstClr val="white">
                    <a:alpha val="95000"/>
                  </a:prstClr>
                </a:soli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grpSp>
        <p:nvGrpSpPr>
          <p:cNvPr id="44" name="Group 43"/>
          <p:cNvGrpSpPr/>
          <p:nvPr userDrawn="1"/>
        </p:nvGrpSpPr>
        <p:grpSpPr>
          <a:xfrm>
            <a:off x="459229" y="3141133"/>
            <a:ext cx="3338715" cy="711200"/>
            <a:chOff x="416178" y="1279456"/>
            <a:chExt cx="2021678" cy="430650"/>
          </a:xfrm>
        </p:grpSpPr>
        <p:sp>
          <p:nvSpPr>
            <p:cNvPr id="45" name="Freeform 6"/>
            <p:cNvSpPr>
              <a:spLocks/>
            </p:cNvSpPr>
            <p:nvPr/>
          </p:nvSpPr>
          <p:spPr bwMode="auto">
            <a:xfrm>
              <a:off x="977113" y="1365458"/>
              <a:ext cx="279826" cy="258647"/>
            </a:xfrm>
            <a:custGeom>
              <a:avLst/>
              <a:gdLst>
                <a:gd name="T0" fmla="*/ 0 w 873"/>
                <a:gd name="T1" fmla="*/ 0 h 805"/>
                <a:gd name="T2" fmla="*/ 201 w 873"/>
                <a:gd name="T3" fmla="*/ 0 h 805"/>
                <a:gd name="T4" fmla="*/ 438 w 873"/>
                <a:gd name="T5" fmla="*/ 597 h 805"/>
                <a:gd name="T6" fmla="*/ 682 w 873"/>
                <a:gd name="T7" fmla="*/ 0 h 805"/>
                <a:gd name="T8" fmla="*/ 873 w 873"/>
                <a:gd name="T9" fmla="*/ 0 h 805"/>
                <a:gd name="T10" fmla="*/ 873 w 873"/>
                <a:gd name="T11" fmla="*/ 805 h 805"/>
                <a:gd name="T12" fmla="*/ 736 w 873"/>
                <a:gd name="T13" fmla="*/ 805 h 805"/>
                <a:gd name="T14" fmla="*/ 736 w 873"/>
                <a:gd name="T15" fmla="*/ 185 h 805"/>
                <a:gd name="T16" fmla="*/ 730 w 873"/>
                <a:gd name="T17" fmla="*/ 185 h 805"/>
                <a:gd name="T18" fmla="*/ 484 w 873"/>
                <a:gd name="T19" fmla="*/ 805 h 805"/>
                <a:gd name="T20" fmla="*/ 386 w 873"/>
                <a:gd name="T21" fmla="*/ 805 h 805"/>
                <a:gd name="T22" fmla="*/ 136 w 873"/>
                <a:gd name="T23" fmla="*/ 185 h 805"/>
                <a:gd name="T24" fmla="*/ 132 w 873"/>
                <a:gd name="T25" fmla="*/ 185 h 805"/>
                <a:gd name="T26" fmla="*/ 132 w 873"/>
                <a:gd name="T27" fmla="*/ 805 h 805"/>
                <a:gd name="T28" fmla="*/ 0 w 873"/>
                <a:gd name="T29" fmla="*/ 805 h 805"/>
                <a:gd name="T30" fmla="*/ 0 w 873"/>
                <a:gd name="T31" fmla="*/ 0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3" h="805">
                  <a:moveTo>
                    <a:pt x="0" y="0"/>
                  </a:moveTo>
                  <a:lnTo>
                    <a:pt x="201" y="0"/>
                  </a:lnTo>
                  <a:lnTo>
                    <a:pt x="438" y="597"/>
                  </a:lnTo>
                  <a:lnTo>
                    <a:pt x="682" y="0"/>
                  </a:lnTo>
                  <a:lnTo>
                    <a:pt x="873" y="0"/>
                  </a:lnTo>
                  <a:lnTo>
                    <a:pt x="873" y="805"/>
                  </a:lnTo>
                  <a:lnTo>
                    <a:pt x="736" y="805"/>
                  </a:lnTo>
                  <a:lnTo>
                    <a:pt x="736" y="185"/>
                  </a:lnTo>
                  <a:lnTo>
                    <a:pt x="730" y="185"/>
                  </a:lnTo>
                  <a:lnTo>
                    <a:pt x="484" y="805"/>
                  </a:lnTo>
                  <a:lnTo>
                    <a:pt x="386" y="805"/>
                  </a:lnTo>
                  <a:lnTo>
                    <a:pt x="136" y="185"/>
                  </a:lnTo>
                  <a:lnTo>
                    <a:pt x="132" y="185"/>
                  </a:lnTo>
                  <a:lnTo>
                    <a:pt x="132" y="805"/>
                  </a:lnTo>
                  <a:lnTo>
                    <a:pt x="0" y="80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6" name="Freeform 7"/>
            <p:cNvSpPr>
              <a:spLocks noEditPoints="1"/>
            </p:cNvSpPr>
            <p:nvPr/>
          </p:nvSpPr>
          <p:spPr bwMode="auto">
            <a:xfrm>
              <a:off x="1294806" y="1359681"/>
              <a:ext cx="52628" cy="264423"/>
            </a:xfrm>
            <a:custGeom>
              <a:avLst/>
              <a:gdLst>
                <a:gd name="T0" fmla="*/ 13 w 164"/>
                <a:gd name="T1" fmla="*/ 246 h 824"/>
                <a:gd name="T2" fmla="*/ 149 w 164"/>
                <a:gd name="T3" fmla="*/ 246 h 824"/>
                <a:gd name="T4" fmla="*/ 149 w 164"/>
                <a:gd name="T5" fmla="*/ 824 h 824"/>
                <a:gd name="T6" fmla="*/ 13 w 164"/>
                <a:gd name="T7" fmla="*/ 824 h 824"/>
                <a:gd name="T8" fmla="*/ 13 w 164"/>
                <a:gd name="T9" fmla="*/ 246 h 824"/>
                <a:gd name="T10" fmla="*/ 82 w 164"/>
                <a:gd name="T11" fmla="*/ 0 h 824"/>
                <a:gd name="T12" fmla="*/ 105 w 164"/>
                <a:gd name="T13" fmla="*/ 4 h 824"/>
                <a:gd name="T14" fmla="*/ 124 w 164"/>
                <a:gd name="T15" fmla="*/ 12 h 824"/>
                <a:gd name="T16" fmla="*/ 141 w 164"/>
                <a:gd name="T17" fmla="*/ 25 h 824"/>
                <a:gd name="T18" fmla="*/ 154 w 164"/>
                <a:gd name="T19" fmla="*/ 40 h 824"/>
                <a:gd name="T20" fmla="*/ 162 w 164"/>
                <a:gd name="T21" fmla="*/ 59 h 824"/>
                <a:gd name="T22" fmla="*/ 164 w 164"/>
                <a:gd name="T23" fmla="*/ 80 h 824"/>
                <a:gd name="T24" fmla="*/ 162 w 164"/>
                <a:gd name="T25" fmla="*/ 101 h 824"/>
                <a:gd name="T26" fmla="*/ 154 w 164"/>
                <a:gd name="T27" fmla="*/ 120 h 824"/>
                <a:gd name="T28" fmla="*/ 141 w 164"/>
                <a:gd name="T29" fmla="*/ 136 h 824"/>
                <a:gd name="T30" fmla="*/ 124 w 164"/>
                <a:gd name="T31" fmla="*/ 147 h 824"/>
                <a:gd name="T32" fmla="*/ 103 w 164"/>
                <a:gd name="T33" fmla="*/ 155 h 824"/>
                <a:gd name="T34" fmla="*/ 82 w 164"/>
                <a:gd name="T35" fmla="*/ 158 h 824"/>
                <a:gd name="T36" fmla="*/ 61 w 164"/>
                <a:gd name="T37" fmla="*/ 155 h 824"/>
                <a:gd name="T38" fmla="*/ 42 w 164"/>
                <a:gd name="T39" fmla="*/ 147 h 824"/>
                <a:gd name="T40" fmla="*/ 24 w 164"/>
                <a:gd name="T41" fmla="*/ 136 h 824"/>
                <a:gd name="T42" fmla="*/ 11 w 164"/>
                <a:gd name="T43" fmla="*/ 120 h 824"/>
                <a:gd name="T44" fmla="*/ 1 w 164"/>
                <a:gd name="T45" fmla="*/ 101 h 824"/>
                <a:gd name="T46" fmla="*/ 0 w 164"/>
                <a:gd name="T47" fmla="*/ 80 h 824"/>
                <a:gd name="T48" fmla="*/ 1 w 164"/>
                <a:gd name="T49" fmla="*/ 59 h 824"/>
                <a:gd name="T50" fmla="*/ 11 w 164"/>
                <a:gd name="T51" fmla="*/ 40 h 824"/>
                <a:gd name="T52" fmla="*/ 24 w 164"/>
                <a:gd name="T53" fmla="*/ 23 h 824"/>
                <a:gd name="T54" fmla="*/ 42 w 164"/>
                <a:gd name="T55" fmla="*/ 12 h 824"/>
                <a:gd name="T56" fmla="*/ 61 w 164"/>
                <a:gd name="T57" fmla="*/ 4 h 824"/>
                <a:gd name="T58" fmla="*/ 82 w 164"/>
                <a:gd name="T59" fmla="*/ 0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824">
                  <a:moveTo>
                    <a:pt x="13" y="246"/>
                  </a:moveTo>
                  <a:lnTo>
                    <a:pt x="149" y="246"/>
                  </a:lnTo>
                  <a:lnTo>
                    <a:pt x="149" y="824"/>
                  </a:lnTo>
                  <a:lnTo>
                    <a:pt x="13" y="824"/>
                  </a:lnTo>
                  <a:lnTo>
                    <a:pt x="13" y="246"/>
                  </a:lnTo>
                  <a:close/>
                  <a:moveTo>
                    <a:pt x="82" y="0"/>
                  </a:moveTo>
                  <a:lnTo>
                    <a:pt x="105" y="4"/>
                  </a:lnTo>
                  <a:lnTo>
                    <a:pt x="124" y="12"/>
                  </a:lnTo>
                  <a:lnTo>
                    <a:pt x="141" y="25"/>
                  </a:lnTo>
                  <a:lnTo>
                    <a:pt x="154" y="40"/>
                  </a:lnTo>
                  <a:lnTo>
                    <a:pt x="162" y="59"/>
                  </a:lnTo>
                  <a:lnTo>
                    <a:pt x="164" y="80"/>
                  </a:lnTo>
                  <a:lnTo>
                    <a:pt x="162" y="101"/>
                  </a:lnTo>
                  <a:lnTo>
                    <a:pt x="154" y="120"/>
                  </a:lnTo>
                  <a:lnTo>
                    <a:pt x="141" y="136"/>
                  </a:lnTo>
                  <a:lnTo>
                    <a:pt x="124" y="147"/>
                  </a:lnTo>
                  <a:lnTo>
                    <a:pt x="103" y="155"/>
                  </a:lnTo>
                  <a:lnTo>
                    <a:pt x="82" y="158"/>
                  </a:lnTo>
                  <a:lnTo>
                    <a:pt x="61" y="155"/>
                  </a:lnTo>
                  <a:lnTo>
                    <a:pt x="42" y="147"/>
                  </a:lnTo>
                  <a:lnTo>
                    <a:pt x="24" y="136"/>
                  </a:lnTo>
                  <a:lnTo>
                    <a:pt x="11" y="120"/>
                  </a:lnTo>
                  <a:lnTo>
                    <a:pt x="1" y="101"/>
                  </a:lnTo>
                  <a:lnTo>
                    <a:pt x="0" y="80"/>
                  </a:lnTo>
                  <a:lnTo>
                    <a:pt x="1" y="59"/>
                  </a:lnTo>
                  <a:lnTo>
                    <a:pt x="11" y="40"/>
                  </a:lnTo>
                  <a:lnTo>
                    <a:pt x="24" y="23"/>
                  </a:lnTo>
                  <a:lnTo>
                    <a:pt x="42" y="12"/>
                  </a:lnTo>
                  <a:lnTo>
                    <a:pt x="61" y="4"/>
                  </a:lnTo>
                  <a:lnTo>
                    <a:pt x="8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7" name="Freeform 8"/>
            <p:cNvSpPr>
              <a:spLocks/>
            </p:cNvSpPr>
            <p:nvPr/>
          </p:nvSpPr>
          <p:spPr bwMode="auto">
            <a:xfrm>
              <a:off x="1373106" y="1434131"/>
              <a:ext cx="145047" cy="193825"/>
            </a:xfrm>
            <a:custGeom>
              <a:avLst/>
              <a:gdLst>
                <a:gd name="T0" fmla="*/ 311 w 453"/>
                <a:gd name="T1" fmla="*/ 0 h 604"/>
                <a:gd name="T2" fmla="*/ 350 w 453"/>
                <a:gd name="T3" fmla="*/ 2 h 604"/>
                <a:gd name="T4" fmla="*/ 388 w 453"/>
                <a:gd name="T5" fmla="*/ 7 h 604"/>
                <a:gd name="T6" fmla="*/ 422 w 453"/>
                <a:gd name="T7" fmla="*/ 17 h 604"/>
                <a:gd name="T8" fmla="*/ 451 w 453"/>
                <a:gd name="T9" fmla="*/ 28 h 604"/>
                <a:gd name="T10" fmla="*/ 453 w 453"/>
                <a:gd name="T11" fmla="*/ 30 h 604"/>
                <a:gd name="T12" fmla="*/ 453 w 453"/>
                <a:gd name="T13" fmla="*/ 162 h 604"/>
                <a:gd name="T14" fmla="*/ 447 w 453"/>
                <a:gd name="T15" fmla="*/ 156 h 604"/>
                <a:gd name="T16" fmla="*/ 405 w 453"/>
                <a:gd name="T17" fmla="*/ 131 h 604"/>
                <a:gd name="T18" fmla="*/ 361 w 453"/>
                <a:gd name="T19" fmla="*/ 116 h 604"/>
                <a:gd name="T20" fmla="*/ 317 w 453"/>
                <a:gd name="T21" fmla="*/ 112 h 604"/>
                <a:gd name="T22" fmla="*/ 279 w 453"/>
                <a:gd name="T23" fmla="*/ 116 h 604"/>
                <a:gd name="T24" fmla="*/ 246 w 453"/>
                <a:gd name="T25" fmla="*/ 126 h 604"/>
                <a:gd name="T26" fmla="*/ 216 w 453"/>
                <a:gd name="T27" fmla="*/ 141 h 604"/>
                <a:gd name="T28" fmla="*/ 189 w 453"/>
                <a:gd name="T29" fmla="*/ 164 h 604"/>
                <a:gd name="T30" fmla="*/ 168 w 453"/>
                <a:gd name="T31" fmla="*/ 192 h 604"/>
                <a:gd name="T32" fmla="*/ 153 w 453"/>
                <a:gd name="T33" fmla="*/ 227 h 604"/>
                <a:gd name="T34" fmla="*/ 143 w 453"/>
                <a:gd name="T35" fmla="*/ 263 h 604"/>
                <a:gd name="T36" fmla="*/ 141 w 453"/>
                <a:gd name="T37" fmla="*/ 305 h 604"/>
                <a:gd name="T38" fmla="*/ 143 w 453"/>
                <a:gd name="T39" fmla="*/ 347 h 604"/>
                <a:gd name="T40" fmla="*/ 153 w 453"/>
                <a:gd name="T41" fmla="*/ 383 h 604"/>
                <a:gd name="T42" fmla="*/ 168 w 453"/>
                <a:gd name="T43" fmla="*/ 416 h 604"/>
                <a:gd name="T44" fmla="*/ 187 w 453"/>
                <a:gd name="T45" fmla="*/ 442 h 604"/>
                <a:gd name="T46" fmla="*/ 214 w 453"/>
                <a:gd name="T47" fmla="*/ 463 h 604"/>
                <a:gd name="T48" fmla="*/ 243 w 453"/>
                <a:gd name="T49" fmla="*/ 480 h 604"/>
                <a:gd name="T50" fmla="*/ 277 w 453"/>
                <a:gd name="T51" fmla="*/ 488 h 604"/>
                <a:gd name="T52" fmla="*/ 315 w 453"/>
                <a:gd name="T53" fmla="*/ 492 h 604"/>
                <a:gd name="T54" fmla="*/ 346 w 453"/>
                <a:gd name="T55" fmla="*/ 488 h 604"/>
                <a:gd name="T56" fmla="*/ 380 w 453"/>
                <a:gd name="T57" fmla="*/ 479 h 604"/>
                <a:gd name="T58" fmla="*/ 414 w 453"/>
                <a:gd name="T59" fmla="*/ 465 h 604"/>
                <a:gd name="T60" fmla="*/ 447 w 453"/>
                <a:gd name="T61" fmla="*/ 444 h 604"/>
                <a:gd name="T62" fmla="*/ 453 w 453"/>
                <a:gd name="T63" fmla="*/ 440 h 604"/>
                <a:gd name="T64" fmla="*/ 453 w 453"/>
                <a:gd name="T65" fmla="*/ 564 h 604"/>
                <a:gd name="T66" fmla="*/ 451 w 453"/>
                <a:gd name="T67" fmla="*/ 566 h 604"/>
                <a:gd name="T68" fmla="*/ 414 w 453"/>
                <a:gd name="T69" fmla="*/ 583 h 604"/>
                <a:gd name="T70" fmla="*/ 376 w 453"/>
                <a:gd name="T71" fmla="*/ 595 h 604"/>
                <a:gd name="T72" fmla="*/ 332 w 453"/>
                <a:gd name="T73" fmla="*/ 603 h 604"/>
                <a:gd name="T74" fmla="*/ 287 w 453"/>
                <a:gd name="T75" fmla="*/ 604 h 604"/>
                <a:gd name="T76" fmla="*/ 233 w 453"/>
                <a:gd name="T77" fmla="*/ 601 h 604"/>
                <a:gd name="T78" fmla="*/ 183 w 453"/>
                <a:gd name="T79" fmla="*/ 589 h 604"/>
                <a:gd name="T80" fmla="*/ 138 w 453"/>
                <a:gd name="T81" fmla="*/ 568 h 604"/>
                <a:gd name="T82" fmla="*/ 97 w 453"/>
                <a:gd name="T83" fmla="*/ 542 h 604"/>
                <a:gd name="T84" fmla="*/ 63 w 453"/>
                <a:gd name="T85" fmla="*/ 507 h 604"/>
                <a:gd name="T86" fmla="*/ 36 w 453"/>
                <a:gd name="T87" fmla="*/ 465 h 604"/>
                <a:gd name="T88" fmla="*/ 15 w 453"/>
                <a:gd name="T89" fmla="*/ 419 h 604"/>
                <a:gd name="T90" fmla="*/ 4 w 453"/>
                <a:gd name="T91" fmla="*/ 370 h 604"/>
                <a:gd name="T92" fmla="*/ 0 w 453"/>
                <a:gd name="T93" fmla="*/ 316 h 604"/>
                <a:gd name="T94" fmla="*/ 4 w 453"/>
                <a:gd name="T95" fmla="*/ 257 h 604"/>
                <a:gd name="T96" fmla="*/ 17 w 453"/>
                <a:gd name="T97" fmla="*/ 202 h 604"/>
                <a:gd name="T98" fmla="*/ 38 w 453"/>
                <a:gd name="T99" fmla="*/ 151 h 604"/>
                <a:gd name="T100" fmla="*/ 67 w 453"/>
                <a:gd name="T101" fmla="*/ 107 h 604"/>
                <a:gd name="T102" fmla="*/ 103 w 453"/>
                <a:gd name="T103" fmla="*/ 69 h 604"/>
                <a:gd name="T104" fmla="*/ 147 w 453"/>
                <a:gd name="T105" fmla="*/ 40 h 604"/>
                <a:gd name="T106" fmla="*/ 197 w 453"/>
                <a:gd name="T107" fmla="*/ 17 h 604"/>
                <a:gd name="T108" fmla="*/ 252 w 453"/>
                <a:gd name="T109" fmla="*/ 4 h 604"/>
                <a:gd name="T110" fmla="*/ 311 w 453"/>
                <a:gd name="T111"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3" h="604">
                  <a:moveTo>
                    <a:pt x="311" y="0"/>
                  </a:moveTo>
                  <a:lnTo>
                    <a:pt x="350" y="2"/>
                  </a:lnTo>
                  <a:lnTo>
                    <a:pt x="388" y="7"/>
                  </a:lnTo>
                  <a:lnTo>
                    <a:pt x="422" y="17"/>
                  </a:lnTo>
                  <a:lnTo>
                    <a:pt x="451" y="28"/>
                  </a:lnTo>
                  <a:lnTo>
                    <a:pt x="453" y="30"/>
                  </a:lnTo>
                  <a:lnTo>
                    <a:pt x="453" y="162"/>
                  </a:lnTo>
                  <a:lnTo>
                    <a:pt x="447" y="156"/>
                  </a:lnTo>
                  <a:lnTo>
                    <a:pt x="405" y="131"/>
                  </a:lnTo>
                  <a:lnTo>
                    <a:pt x="361" y="116"/>
                  </a:lnTo>
                  <a:lnTo>
                    <a:pt x="317" y="112"/>
                  </a:lnTo>
                  <a:lnTo>
                    <a:pt x="279" y="116"/>
                  </a:lnTo>
                  <a:lnTo>
                    <a:pt x="246" y="126"/>
                  </a:lnTo>
                  <a:lnTo>
                    <a:pt x="216" y="141"/>
                  </a:lnTo>
                  <a:lnTo>
                    <a:pt x="189" y="164"/>
                  </a:lnTo>
                  <a:lnTo>
                    <a:pt x="168" y="192"/>
                  </a:lnTo>
                  <a:lnTo>
                    <a:pt x="153" y="227"/>
                  </a:lnTo>
                  <a:lnTo>
                    <a:pt x="143" y="263"/>
                  </a:lnTo>
                  <a:lnTo>
                    <a:pt x="141" y="305"/>
                  </a:lnTo>
                  <a:lnTo>
                    <a:pt x="143" y="347"/>
                  </a:lnTo>
                  <a:lnTo>
                    <a:pt x="153" y="383"/>
                  </a:lnTo>
                  <a:lnTo>
                    <a:pt x="168" y="416"/>
                  </a:lnTo>
                  <a:lnTo>
                    <a:pt x="187" y="442"/>
                  </a:lnTo>
                  <a:lnTo>
                    <a:pt x="214" y="463"/>
                  </a:lnTo>
                  <a:lnTo>
                    <a:pt x="243" y="480"/>
                  </a:lnTo>
                  <a:lnTo>
                    <a:pt x="277" y="488"/>
                  </a:lnTo>
                  <a:lnTo>
                    <a:pt x="315" y="492"/>
                  </a:lnTo>
                  <a:lnTo>
                    <a:pt x="346" y="488"/>
                  </a:lnTo>
                  <a:lnTo>
                    <a:pt x="380" y="479"/>
                  </a:lnTo>
                  <a:lnTo>
                    <a:pt x="414" y="465"/>
                  </a:lnTo>
                  <a:lnTo>
                    <a:pt x="447" y="444"/>
                  </a:lnTo>
                  <a:lnTo>
                    <a:pt x="453" y="440"/>
                  </a:lnTo>
                  <a:lnTo>
                    <a:pt x="453" y="564"/>
                  </a:lnTo>
                  <a:lnTo>
                    <a:pt x="451" y="566"/>
                  </a:lnTo>
                  <a:lnTo>
                    <a:pt x="414" y="583"/>
                  </a:lnTo>
                  <a:lnTo>
                    <a:pt x="376" y="595"/>
                  </a:lnTo>
                  <a:lnTo>
                    <a:pt x="332" y="603"/>
                  </a:lnTo>
                  <a:lnTo>
                    <a:pt x="287" y="604"/>
                  </a:lnTo>
                  <a:lnTo>
                    <a:pt x="233" y="601"/>
                  </a:lnTo>
                  <a:lnTo>
                    <a:pt x="183" y="589"/>
                  </a:lnTo>
                  <a:lnTo>
                    <a:pt x="138" y="568"/>
                  </a:lnTo>
                  <a:lnTo>
                    <a:pt x="97" y="542"/>
                  </a:lnTo>
                  <a:lnTo>
                    <a:pt x="63" y="507"/>
                  </a:lnTo>
                  <a:lnTo>
                    <a:pt x="36" y="465"/>
                  </a:lnTo>
                  <a:lnTo>
                    <a:pt x="15" y="419"/>
                  </a:lnTo>
                  <a:lnTo>
                    <a:pt x="4" y="370"/>
                  </a:lnTo>
                  <a:lnTo>
                    <a:pt x="0" y="316"/>
                  </a:lnTo>
                  <a:lnTo>
                    <a:pt x="4" y="257"/>
                  </a:lnTo>
                  <a:lnTo>
                    <a:pt x="17" y="202"/>
                  </a:lnTo>
                  <a:lnTo>
                    <a:pt x="38" y="151"/>
                  </a:lnTo>
                  <a:lnTo>
                    <a:pt x="67" y="107"/>
                  </a:lnTo>
                  <a:lnTo>
                    <a:pt x="103" y="69"/>
                  </a:lnTo>
                  <a:lnTo>
                    <a:pt x="147" y="40"/>
                  </a:lnTo>
                  <a:lnTo>
                    <a:pt x="197" y="17"/>
                  </a:lnTo>
                  <a:lnTo>
                    <a:pt x="252" y="4"/>
                  </a:lnTo>
                  <a:lnTo>
                    <a:pt x="311"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8" name="Freeform 9"/>
            <p:cNvSpPr>
              <a:spLocks/>
            </p:cNvSpPr>
            <p:nvPr/>
          </p:nvSpPr>
          <p:spPr bwMode="auto">
            <a:xfrm>
              <a:off x="1550885" y="1435414"/>
              <a:ext cx="107181" cy="188690"/>
            </a:xfrm>
            <a:custGeom>
              <a:avLst/>
              <a:gdLst>
                <a:gd name="T0" fmla="*/ 279 w 334"/>
                <a:gd name="T1" fmla="*/ 0 h 587"/>
                <a:gd name="T2" fmla="*/ 309 w 334"/>
                <a:gd name="T3" fmla="*/ 2 h 587"/>
                <a:gd name="T4" fmla="*/ 332 w 334"/>
                <a:gd name="T5" fmla="*/ 7 h 587"/>
                <a:gd name="T6" fmla="*/ 334 w 334"/>
                <a:gd name="T7" fmla="*/ 9 h 587"/>
                <a:gd name="T8" fmla="*/ 334 w 334"/>
                <a:gd name="T9" fmla="*/ 145 h 587"/>
                <a:gd name="T10" fmla="*/ 328 w 334"/>
                <a:gd name="T11" fmla="*/ 141 h 587"/>
                <a:gd name="T12" fmla="*/ 317 w 334"/>
                <a:gd name="T13" fmla="*/ 135 h 587"/>
                <a:gd name="T14" fmla="*/ 298 w 334"/>
                <a:gd name="T15" fmla="*/ 129 h 587"/>
                <a:gd name="T16" fmla="*/ 277 w 334"/>
                <a:gd name="T17" fmla="*/ 124 h 587"/>
                <a:gd name="T18" fmla="*/ 256 w 334"/>
                <a:gd name="T19" fmla="*/ 122 h 587"/>
                <a:gd name="T20" fmla="*/ 223 w 334"/>
                <a:gd name="T21" fmla="*/ 127 h 587"/>
                <a:gd name="T22" fmla="*/ 193 w 334"/>
                <a:gd name="T23" fmla="*/ 143 h 587"/>
                <a:gd name="T24" fmla="*/ 168 w 334"/>
                <a:gd name="T25" fmla="*/ 169 h 587"/>
                <a:gd name="T26" fmla="*/ 151 w 334"/>
                <a:gd name="T27" fmla="*/ 204 h 587"/>
                <a:gd name="T28" fmla="*/ 139 w 334"/>
                <a:gd name="T29" fmla="*/ 244 h 587"/>
                <a:gd name="T30" fmla="*/ 135 w 334"/>
                <a:gd name="T31" fmla="*/ 291 h 587"/>
                <a:gd name="T32" fmla="*/ 135 w 334"/>
                <a:gd name="T33" fmla="*/ 587 h 587"/>
                <a:gd name="T34" fmla="*/ 0 w 334"/>
                <a:gd name="T35" fmla="*/ 587 h 587"/>
                <a:gd name="T36" fmla="*/ 0 w 334"/>
                <a:gd name="T37" fmla="*/ 9 h 587"/>
                <a:gd name="T38" fmla="*/ 135 w 334"/>
                <a:gd name="T39" fmla="*/ 9 h 587"/>
                <a:gd name="T40" fmla="*/ 135 w 334"/>
                <a:gd name="T41" fmla="*/ 110 h 587"/>
                <a:gd name="T42" fmla="*/ 135 w 334"/>
                <a:gd name="T43" fmla="*/ 110 h 587"/>
                <a:gd name="T44" fmla="*/ 151 w 334"/>
                <a:gd name="T45" fmla="*/ 80 h 587"/>
                <a:gd name="T46" fmla="*/ 168 w 334"/>
                <a:gd name="T47" fmla="*/ 53 h 587"/>
                <a:gd name="T48" fmla="*/ 189 w 334"/>
                <a:gd name="T49" fmla="*/ 32 h 587"/>
                <a:gd name="T50" fmla="*/ 216 w 334"/>
                <a:gd name="T51" fmla="*/ 15 h 587"/>
                <a:gd name="T52" fmla="*/ 246 w 334"/>
                <a:gd name="T53" fmla="*/ 3 h 587"/>
                <a:gd name="T54" fmla="*/ 279 w 334"/>
                <a:gd name="T55" fmla="*/ 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4" h="587">
                  <a:moveTo>
                    <a:pt x="279" y="0"/>
                  </a:moveTo>
                  <a:lnTo>
                    <a:pt x="309" y="2"/>
                  </a:lnTo>
                  <a:lnTo>
                    <a:pt x="332" y="7"/>
                  </a:lnTo>
                  <a:lnTo>
                    <a:pt x="334" y="9"/>
                  </a:lnTo>
                  <a:lnTo>
                    <a:pt x="334" y="145"/>
                  </a:lnTo>
                  <a:lnTo>
                    <a:pt x="328" y="141"/>
                  </a:lnTo>
                  <a:lnTo>
                    <a:pt x="317" y="135"/>
                  </a:lnTo>
                  <a:lnTo>
                    <a:pt x="298" y="129"/>
                  </a:lnTo>
                  <a:lnTo>
                    <a:pt x="277" y="124"/>
                  </a:lnTo>
                  <a:lnTo>
                    <a:pt x="256" y="122"/>
                  </a:lnTo>
                  <a:lnTo>
                    <a:pt x="223" y="127"/>
                  </a:lnTo>
                  <a:lnTo>
                    <a:pt x="193" y="143"/>
                  </a:lnTo>
                  <a:lnTo>
                    <a:pt x="168" y="169"/>
                  </a:lnTo>
                  <a:lnTo>
                    <a:pt x="151" y="204"/>
                  </a:lnTo>
                  <a:lnTo>
                    <a:pt x="139" y="244"/>
                  </a:lnTo>
                  <a:lnTo>
                    <a:pt x="135" y="291"/>
                  </a:lnTo>
                  <a:lnTo>
                    <a:pt x="135" y="587"/>
                  </a:lnTo>
                  <a:lnTo>
                    <a:pt x="0" y="587"/>
                  </a:lnTo>
                  <a:lnTo>
                    <a:pt x="0" y="9"/>
                  </a:lnTo>
                  <a:lnTo>
                    <a:pt x="135" y="9"/>
                  </a:lnTo>
                  <a:lnTo>
                    <a:pt x="135" y="110"/>
                  </a:lnTo>
                  <a:lnTo>
                    <a:pt x="135" y="110"/>
                  </a:lnTo>
                  <a:lnTo>
                    <a:pt x="151" y="80"/>
                  </a:lnTo>
                  <a:lnTo>
                    <a:pt x="168" y="53"/>
                  </a:lnTo>
                  <a:lnTo>
                    <a:pt x="189" y="32"/>
                  </a:lnTo>
                  <a:lnTo>
                    <a:pt x="216" y="15"/>
                  </a:lnTo>
                  <a:lnTo>
                    <a:pt x="246" y="3"/>
                  </a:lnTo>
                  <a:lnTo>
                    <a:pt x="279"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9" name="Freeform 10"/>
            <p:cNvSpPr>
              <a:spLocks noEditPoints="1"/>
            </p:cNvSpPr>
            <p:nvPr/>
          </p:nvSpPr>
          <p:spPr bwMode="auto">
            <a:xfrm>
              <a:off x="1661275" y="1434131"/>
              <a:ext cx="190615" cy="193825"/>
            </a:xfrm>
            <a:custGeom>
              <a:avLst/>
              <a:gdLst>
                <a:gd name="T0" fmla="*/ 263 w 593"/>
                <a:gd name="T1" fmla="*/ 114 h 604"/>
                <a:gd name="T2" fmla="*/ 206 w 593"/>
                <a:gd name="T3" fmla="*/ 141 h 604"/>
                <a:gd name="T4" fmla="*/ 164 w 593"/>
                <a:gd name="T5" fmla="*/ 189 h 604"/>
                <a:gd name="T6" fmla="*/ 143 w 593"/>
                <a:gd name="T7" fmla="*/ 261 h 604"/>
                <a:gd name="T8" fmla="*/ 143 w 593"/>
                <a:gd name="T9" fmla="*/ 347 h 604"/>
                <a:gd name="T10" fmla="*/ 164 w 593"/>
                <a:gd name="T11" fmla="*/ 416 h 604"/>
                <a:gd name="T12" fmla="*/ 206 w 593"/>
                <a:gd name="T13" fmla="*/ 465 h 604"/>
                <a:gd name="T14" fmla="*/ 263 w 593"/>
                <a:gd name="T15" fmla="*/ 488 h 604"/>
                <a:gd name="T16" fmla="*/ 336 w 593"/>
                <a:gd name="T17" fmla="*/ 488 h 604"/>
                <a:gd name="T18" fmla="*/ 393 w 593"/>
                <a:gd name="T19" fmla="*/ 465 h 604"/>
                <a:gd name="T20" fmla="*/ 431 w 593"/>
                <a:gd name="T21" fmla="*/ 418 h 604"/>
                <a:gd name="T22" fmla="*/ 450 w 593"/>
                <a:gd name="T23" fmla="*/ 345 h 604"/>
                <a:gd name="T24" fmla="*/ 450 w 593"/>
                <a:gd name="T25" fmla="*/ 257 h 604"/>
                <a:gd name="T26" fmla="*/ 429 w 593"/>
                <a:gd name="T27" fmla="*/ 187 h 604"/>
                <a:gd name="T28" fmla="*/ 389 w 593"/>
                <a:gd name="T29" fmla="*/ 139 h 604"/>
                <a:gd name="T30" fmla="*/ 332 w 593"/>
                <a:gd name="T31" fmla="*/ 114 h 604"/>
                <a:gd name="T32" fmla="*/ 305 w 593"/>
                <a:gd name="T33" fmla="*/ 0 h 604"/>
                <a:gd name="T34" fmla="*/ 404 w 593"/>
                <a:gd name="T35" fmla="*/ 13 h 604"/>
                <a:gd name="T36" fmla="*/ 485 w 593"/>
                <a:gd name="T37" fmla="*/ 51 h 604"/>
                <a:gd name="T38" fmla="*/ 544 w 593"/>
                <a:gd name="T39" fmla="*/ 112 h 604"/>
                <a:gd name="T40" fmla="*/ 580 w 593"/>
                <a:gd name="T41" fmla="*/ 196 h 604"/>
                <a:gd name="T42" fmla="*/ 593 w 593"/>
                <a:gd name="T43" fmla="*/ 297 h 604"/>
                <a:gd name="T44" fmla="*/ 580 w 593"/>
                <a:gd name="T45" fmla="*/ 398 h 604"/>
                <a:gd name="T46" fmla="*/ 542 w 593"/>
                <a:gd name="T47" fmla="*/ 484 h 604"/>
                <a:gd name="T48" fmla="*/ 477 w 593"/>
                <a:gd name="T49" fmla="*/ 551 h 604"/>
                <a:gd name="T50" fmla="*/ 393 w 593"/>
                <a:gd name="T51" fmla="*/ 591 h 604"/>
                <a:gd name="T52" fmla="*/ 292 w 593"/>
                <a:gd name="T53" fmla="*/ 604 h 604"/>
                <a:gd name="T54" fmla="*/ 194 w 593"/>
                <a:gd name="T55" fmla="*/ 591 h 604"/>
                <a:gd name="T56" fmla="*/ 112 w 593"/>
                <a:gd name="T57" fmla="*/ 553 h 604"/>
                <a:gd name="T58" fmla="*/ 51 w 593"/>
                <a:gd name="T59" fmla="*/ 490 h 604"/>
                <a:gd name="T60" fmla="*/ 13 w 593"/>
                <a:gd name="T61" fmla="*/ 408 h 604"/>
                <a:gd name="T62" fmla="*/ 0 w 593"/>
                <a:gd name="T63" fmla="*/ 309 h 604"/>
                <a:gd name="T64" fmla="*/ 13 w 593"/>
                <a:gd name="T65" fmla="*/ 204 h 604"/>
                <a:gd name="T66" fmla="*/ 51 w 593"/>
                <a:gd name="T67" fmla="*/ 118 h 604"/>
                <a:gd name="T68" fmla="*/ 116 w 593"/>
                <a:gd name="T69" fmla="*/ 53 h 604"/>
                <a:gd name="T70" fmla="*/ 200 w 593"/>
                <a:gd name="T71" fmla="*/ 13 h 604"/>
                <a:gd name="T72" fmla="*/ 305 w 593"/>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604">
                  <a:moveTo>
                    <a:pt x="297" y="112"/>
                  </a:moveTo>
                  <a:lnTo>
                    <a:pt x="263" y="114"/>
                  </a:lnTo>
                  <a:lnTo>
                    <a:pt x="233" y="124"/>
                  </a:lnTo>
                  <a:lnTo>
                    <a:pt x="206" y="141"/>
                  </a:lnTo>
                  <a:lnTo>
                    <a:pt x="183" y="162"/>
                  </a:lnTo>
                  <a:lnTo>
                    <a:pt x="164" y="189"/>
                  </a:lnTo>
                  <a:lnTo>
                    <a:pt x="150" y="223"/>
                  </a:lnTo>
                  <a:lnTo>
                    <a:pt x="143" y="261"/>
                  </a:lnTo>
                  <a:lnTo>
                    <a:pt x="141" y="305"/>
                  </a:lnTo>
                  <a:lnTo>
                    <a:pt x="143" y="347"/>
                  </a:lnTo>
                  <a:lnTo>
                    <a:pt x="150" y="383"/>
                  </a:lnTo>
                  <a:lnTo>
                    <a:pt x="164" y="416"/>
                  </a:lnTo>
                  <a:lnTo>
                    <a:pt x="183" y="442"/>
                  </a:lnTo>
                  <a:lnTo>
                    <a:pt x="206" y="465"/>
                  </a:lnTo>
                  <a:lnTo>
                    <a:pt x="233" y="480"/>
                  </a:lnTo>
                  <a:lnTo>
                    <a:pt x="263" y="488"/>
                  </a:lnTo>
                  <a:lnTo>
                    <a:pt x="299" y="492"/>
                  </a:lnTo>
                  <a:lnTo>
                    <a:pt x="336" y="488"/>
                  </a:lnTo>
                  <a:lnTo>
                    <a:pt x="366" y="480"/>
                  </a:lnTo>
                  <a:lnTo>
                    <a:pt x="393" y="465"/>
                  </a:lnTo>
                  <a:lnTo>
                    <a:pt x="414" y="444"/>
                  </a:lnTo>
                  <a:lnTo>
                    <a:pt x="431" y="418"/>
                  </a:lnTo>
                  <a:lnTo>
                    <a:pt x="443" y="383"/>
                  </a:lnTo>
                  <a:lnTo>
                    <a:pt x="450" y="345"/>
                  </a:lnTo>
                  <a:lnTo>
                    <a:pt x="452" y="301"/>
                  </a:lnTo>
                  <a:lnTo>
                    <a:pt x="450" y="257"/>
                  </a:lnTo>
                  <a:lnTo>
                    <a:pt x="443" y="219"/>
                  </a:lnTo>
                  <a:lnTo>
                    <a:pt x="429" y="187"/>
                  </a:lnTo>
                  <a:lnTo>
                    <a:pt x="412" y="160"/>
                  </a:lnTo>
                  <a:lnTo>
                    <a:pt x="389" y="139"/>
                  </a:lnTo>
                  <a:lnTo>
                    <a:pt x="362" y="124"/>
                  </a:lnTo>
                  <a:lnTo>
                    <a:pt x="332" y="114"/>
                  </a:lnTo>
                  <a:lnTo>
                    <a:pt x="297" y="112"/>
                  </a:lnTo>
                  <a:close/>
                  <a:moveTo>
                    <a:pt x="305" y="0"/>
                  </a:moveTo>
                  <a:lnTo>
                    <a:pt x="357" y="4"/>
                  </a:lnTo>
                  <a:lnTo>
                    <a:pt x="404" y="13"/>
                  </a:lnTo>
                  <a:lnTo>
                    <a:pt x="446" y="28"/>
                  </a:lnTo>
                  <a:lnTo>
                    <a:pt x="485" y="51"/>
                  </a:lnTo>
                  <a:lnTo>
                    <a:pt x="517" y="78"/>
                  </a:lnTo>
                  <a:lnTo>
                    <a:pt x="544" y="112"/>
                  </a:lnTo>
                  <a:lnTo>
                    <a:pt x="565" y="152"/>
                  </a:lnTo>
                  <a:lnTo>
                    <a:pt x="580" y="196"/>
                  </a:lnTo>
                  <a:lnTo>
                    <a:pt x="590" y="244"/>
                  </a:lnTo>
                  <a:lnTo>
                    <a:pt x="593" y="297"/>
                  </a:lnTo>
                  <a:lnTo>
                    <a:pt x="590" y="351"/>
                  </a:lnTo>
                  <a:lnTo>
                    <a:pt x="580" y="398"/>
                  </a:lnTo>
                  <a:lnTo>
                    <a:pt x="565" y="444"/>
                  </a:lnTo>
                  <a:lnTo>
                    <a:pt x="542" y="484"/>
                  </a:lnTo>
                  <a:lnTo>
                    <a:pt x="511" y="521"/>
                  </a:lnTo>
                  <a:lnTo>
                    <a:pt x="477" y="551"/>
                  </a:lnTo>
                  <a:lnTo>
                    <a:pt x="437" y="574"/>
                  </a:lnTo>
                  <a:lnTo>
                    <a:pt x="393" y="591"/>
                  </a:lnTo>
                  <a:lnTo>
                    <a:pt x="345" y="601"/>
                  </a:lnTo>
                  <a:lnTo>
                    <a:pt x="292" y="604"/>
                  </a:lnTo>
                  <a:lnTo>
                    <a:pt x="240" y="601"/>
                  </a:lnTo>
                  <a:lnTo>
                    <a:pt x="194" y="591"/>
                  </a:lnTo>
                  <a:lnTo>
                    <a:pt x="150" y="576"/>
                  </a:lnTo>
                  <a:lnTo>
                    <a:pt x="112" y="553"/>
                  </a:lnTo>
                  <a:lnTo>
                    <a:pt x="80" y="524"/>
                  </a:lnTo>
                  <a:lnTo>
                    <a:pt x="51" y="490"/>
                  </a:lnTo>
                  <a:lnTo>
                    <a:pt x="28" y="452"/>
                  </a:lnTo>
                  <a:lnTo>
                    <a:pt x="13" y="408"/>
                  </a:lnTo>
                  <a:lnTo>
                    <a:pt x="3" y="360"/>
                  </a:lnTo>
                  <a:lnTo>
                    <a:pt x="0" y="309"/>
                  </a:lnTo>
                  <a:lnTo>
                    <a:pt x="3" y="254"/>
                  </a:lnTo>
                  <a:lnTo>
                    <a:pt x="13" y="204"/>
                  </a:lnTo>
                  <a:lnTo>
                    <a:pt x="28" y="158"/>
                  </a:lnTo>
                  <a:lnTo>
                    <a:pt x="51" y="118"/>
                  </a:lnTo>
                  <a:lnTo>
                    <a:pt x="82" y="82"/>
                  </a:lnTo>
                  <a:lnTo>
                    <a:pt x="116" y="53"/>
                  </a:lnTo>
                  <a:lnTo>
                    <a:pt x="156" y="30"/>
                  </a:lnTo>
                  <a:lnTo>
                    <a:pt x="200" y="13"/>
                  </a:lnTo>
                  <a:lnTo>
                    <a:pt x="252" y="4"/>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0" name="Freeform 11"/>
            <p:cNvSpPr>
              <a:spLocks/>
            </p:cNvSpPr>
            <p:nvPr/>
          </p:nvSpPr>
          <p:spPr bwMode="auto">
            <a:xfrm>
              <a:off x="1873070" y="1434131"/>
              <a:ext cx="123226" cy="193825"/>
            </a:xfrm>
            <a:custGeom>
              <a:avLst/>
              <a:gdLst>
                <a:gd name="T0" fmla="*/ 252 w 384"/>
                <a:gd name="T1" fmla="*/ 2 h 604"/>
                <a:gd name="T2" fmla="*/ 323 w 384"/>
                <a:gd name="T3" fmla="*/ 15 h 604"/>
                <a:gd name="T4" fmla="*/ 354 w 384"/>
                <a:gd name="T5" fmla="*/ 25 h 604"/>
                <a:gd name="T6" fmla="*/ 348 w 384"/>
                <a:gd name="T7" fmla="*/ 147 h 604"/>
                <a:gd name="T8" fmla="*/ 287 w 384"/>
                <a:gd name="T9" fmla="*/ 118 h 604"/>
                <a:gd name="T10" fmla="*/ 216 w 384"/>
                <a:gd name="T11" fmla="*/ 107 h 604"/>
                <a:gd name="T12" fmla="*/ 174 w 384"/>
                <a:gd name="T13" fmla="*/ 114 h 604"/>
                <a:gd name="T14" fmla="*/ 147 w 384"/>
                <a:gd name="T15" fmla="*/ 135 h 604"/>
                <a:gd name="T16" fmla="*/ 138 w 384"/>
                <a:gd name="T17" fmla="*/ 166 h 604"/>
                <a:gd name="T18" fmla="*/ 153 w 384"/>
                <a:gd name="T19" fmla="*/ 210 h 604"/>
                <a:gd name="T20" fmla="*/ 197 w 384"/>
                <a:gd name="T21" fmla="*/ 236 h 604"/>
                <a:gd name="T22" fmla="*/ 285 w 384"/>
                <a:gd name="T23" fmla="*/ 274 h 604"/>
                <a:gd name="T24" fmla="*/ 350 w 384"/>
                <a:gd name="T25" fmla="*/ 324 h 604"/>
                <a:gd name="T26" fmla="*/ 380 w 384"/>
                <a:gd name="T27" fmla="*/ 387 h 604"/>
                <a:gd name="T28" fmla="*/ 380 w 384"/>
                <a:gd name="T29" fmla="*/ 463 h 604"/>
                <a:gd name="T30" fmla="*/ 348 w 384"/>
                <a:gd name="T31" fmla="*/ 528 h 604"/>
                <a:gd name="T32" fmla="*/ 287 w 384"/>
                <a:gd name="T33" fmla="*/ 576 h 604"/>
                <a:gd name="T34" fmla="*/ 203 w 384"/>
                <a:gd name="T35" fmla="*/ 601 h 604"/>
                <a:gd name="T36" fmla="*/ 117 w 384"/>
                <a:gd name="T37" fmla="*/ 603 h 604"/>
                <a:gd name="T38" fmla="*/ 35 w 384"/>
                <a:gd name="T39" fmla="*/ 585 h 604"/>
                <a:gd name="T40" fmla="*/ 0 w 384"/>
                <a:gd name="T41" fmla="*/ 572 h 604"/>
                <a:gd name="T42" fmla="*/ 6 w 384"/>
                <a:gd name="T43" fmla="*/ 444 h 604"/>
                <a:gd name="T44" fmla="*/ 82 w 384"/>
                <a:gd name="T45" fmla="*/ 482 h 604"/>
                <a:gd name="T46" fmla="*/ 159 w 384"/>
                <a:gd name="T47" fmla="*/ 496 h 604"/>
                <a:gd name="T48" fmla="*/ 214 w 384"/>
                <a:gd name="T49" fmla="*/ 488 h 604"/>
                <a:gd name="T50" fmla="*/ 243 w 384"/>
                <a:gd name="T51" fmla="*/ 459 h 604"/>
                <a:gd name="T52" fmla="*/ 245 w 384"/>
                <a:gd name="T53" fmla="*/ 421 h 604"/>
                <a:gd name="T54" fmla="*/ 226 w 384"/>
                <a:gd name="T55" fmla="*/ 395 h 604"/>
                <a:gd name="T56" fmla="*/ 189 w 384"/>
                <a:gd name="T57" fmla="*/ 372 h 604"/>
                <a:gd name="T58" fmla="*/ 138 w 384"/>
                <a:gd name="T59" fmla="*/ 349 h 604"/>
                <a:gd name="T60" fmla="*/ 77 w 384"/>
                <a:gd name="T61" fmla="*/ 316 h 604"/>
                <a:gd name="T62" fmla="*/ 31 w 384"/>
                <a:gd name="T63" fmla="*/ 276 h 604"/>
                <a:gd name="T64" fmla="*/ 4 w 384"/>
                <a:gd name="T65" fmla="*/ 215 h 604"/>
                <a:gd name="T66" fmla="*/ 4 w 384"/>
                <a:gd name="T67" fmla="*/ 139 h 604"/>
                <a:gd name="T68" fmla="*/ 35 w 384"/>
                <a:gd name="T69" fmla="*/ 76 h 604"/>
                <a:gd name="T70" fmla="*/ 96 w 384"/>
                <a:gd name="T71" fmla="*/ 27 h 604"/>
                <a:gd name="T72" fmla="*/ 174 w 384"/>
                <a:gd name="T73" fmla="*/ 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 h="604">
                  <a:moveTo>
                    <a:pt x="222" y="0"/>
                  </a:moveTo>
                  <a:lnTo>
                    <a:pt x="252" y="2"/>
                  </a:lnTo>
                  <a:lnTo>
                    <a:pt x="289" y="7"/>
                  </a:lnTo>
                  <a:lnTo>
                    <a:pt x="323" y="15"/>
                  </a:lnTo>
                  <a:lnTo>
                    <a:pt x="352" y="25"/>
                  </a:lnTo>
                  <a:lnTo>
                    <a:pt x="354" y="25"/>
                  </a:lnTo>
                  <a:lnTo>
                    <a:pt x="354" y="151"/>
                  </a:lnTo>
                  <a:lnTo>
                    <a:pt x="348" y="147"/>
                  </a:lnTo>
                  <a:lnTo>
                    <a:pt x="319" y="131"/>
                  </a:lnTo>
                  <a:lnTo>
                    <a:pt x="287" y="118"/>
                  </a:lnTo>
                  <a:lnTo>
                    <a:pt x="252" y="110"/>
                  </a:lnTo>
                  <a:lnTo>
                    <a:pt x="216" y="107"/>
                  </a:lnTo>
                  <a:lnTo>
                    <a:pt x="193" y="109"/>
                  </a:lnTo>
                  <a:lnTo>
                    <a:pt x="174" y="114"/>
                  </a:lnTo>
                  <a:lnTo>
                    <a:pt x="159" y="124"/>
                  </a:lnTo>
                  <a:lnTo>
                    <a:pt x="147" y="135"/>
                  </a:lnTo>
                  <a:lnTo>
                    <a:pt x="140" y="149"/>
                  </a:lnTo>
                  <a:lnTo>
                    <a:pt x="138" y="166"/>
                  </a:lnTo>
                  <a:lnTo>
                    <a:pt x="142" y="191"/>
                  </a:lnTo>
                  <a:lnTo>
                    <a:pt x="153" y="210"/>
                  </a:lnTo>
                  <a:lnTo>
                    <a:pt x="170" y="221"/>
                  </a:lnTo>
                  <a:lnTo>
                    <a:pt x="197" y="236"/>
                  </a:lnTo>
                  <a:lnTo>
                    <a:pt x="235" y="252"/>
                  </a:lnTo>
                  <a:lnTo>
                    <a:pt x="285" y="274"/>
                  </a:lnTo>
                  <a:lnTo>
                    <a:pt x="323" y="299"/>
                  </a:lnTo>
                  <a:lnTo>
                    <a:pt x="350" y="324"/>
                  </a:lnTo>
                  <a:lnTo>
                    <a:pt x="369" y="355"/>
                  </a:lnTo>
                  <a:lnTo>
                    <a:pt x="380" y="387"/>
                  </a:lnTo>
                  <a:lnTo>
                    <a:pt x="384" y="423"/>
                  </a:lnTo>
                  <a:lnTo>
                    <a:pt x="380" y="463"/>
                  </a:lnTo>
                  <a:lnTo>
                    <a:pt x="369" y="498"/>
                  </a:lnTo>
                  <a:lnTo>
                    <a:pt x="348" y="528"/>
                  </a:lnTo>
                  <a:lnTo>
                    <a:pt x="321" y="555"/>
                  </a:lnTo>
                  <a:lnTo>
                    <a:pt x="287" y="576"/>
                  </a:lnTo>
                  <a:lnTo>
                    <a:pt x="249" y="591"/>
                  </a:lnTo>
                  <a:lnTo>
                    <a:pt x="203" y="601"/>
                  </a:lnTo>
                  <a:lnTo>
                    <a:pt x="153" y="604"/>
                  </a:lnTo>
                  <a:lnTo>
                    <a:pt x="117" y="603"/>
                  </a:lnTo>
                  <a:lnTo>
                    <a:pt x="75" y="595"/>
                  </a:lnTo>
                  <a:lnTo>
                    <a:pt x="35" y="585"/>
                  </a:lnTo>
                  <a:lnTo>
                    <a:pt x="2" y="572"/>
                  </a:lnTo>
                  <a:lnTo>
                    <a:pt x="0" y="572"/>
                  </a:lnTo>
                  <a:lnTo>
                    <a:pt x="0" y="440"/>
                  </a:lnTo>
                  <a:lnTo>
                    <a:pt x="6" y="444"/>
                  </a:lnTo>
                  <a:lnTo>
                    <a:pt x="42" y="465"/>
                  </a:lnTo>
                  <a:lnTo>
                    <a:pt x="82" y="482"/>
                  </a:lnTo>
                  <a:lnTo>
                    <a:pt x="123" y="494"/>
                  </a:lnTo>
                  <a:lnTo>
                    <a:pt x="159" y="496"/>
                  </a:lnTo>
                  <a:lnTo>
                    <a:pt x="189" y="494"/>
                  </a:lnTo>
                  <a:lnTo>
                    <a:pt x="214" y="488"/>
                  </a:lnTo>
                  <a:lnTo>
                    <a:pt x="233" y="477"/>
                  </a:lnTo>
                  <a:lnTo>
                    <a:pt x="243" y="459"/>
                  </a:lnTo>
                  <a:lnTo>
                    <a:pt x="247" y="439"/>
                  </a:lnTo>
                  <a:lnTo>
                    <a:pt x="245" y="421"/>
                  </a:lnTo>
                  <a:lnTo>
                    <a:pt x="239" y="406"/>
                  </a:lnTo>
                  <a:lnTo>
                    <a:pt x="226" y="395"/>
                  </a:lnTo>
                  <a:lnTo>
                    <a:pt x="209" y="381"/>
                  </a:lnTo>
                  <a:lnTo>
                    <a:pt x="189" y="372"/>
                  </a:lnTo>
                  <a:lnTo>
                    <a:pt x="167" y="360"/>
                  </a:lnTo>
                  <a:lnTo>
                    <a:pt x="138" y="349"/>
                  </a:lnTo>
                  <a:lnTo>
                    <a:pt x="103" y="334"/>
                  </a:lnTo>
                  <a:lnTo>
                    <a:pt x="77" y="316"/>
                  </a:lnTo>
                  <a:lnTo>
                    <a:pt x="54" y="301"/>
                  </a:lnTo>
                  <a:lnTo>
                    <a:pt x="31" y="276"/>
                  </a:lnTo>
                  <a:lnTo>
                    <a:pt x="14" y="248"/>
                  </a:lnTo>
                  <a:lnTo>
                    <a:pt x="4" y="215"/>
                  </a:lnTo>
                  <a:lnTo>
                    <a:pt x="0" y="177"/>
                  </a:lnTo>
                  <a:lnTo>
                    <a:pt x="4" y="139"/>
                  </a:lnTo>
                  <a:lnTo>
                    <a:pt x="16" y="105"/>
                  </a:lnTo>
                  <a:lnTo>
                    <a:pt x="35" y="76"/>
                  </a:lnTo>
                  <a:lnTo>
                    <a:pt x="61" y="49"/>
                  </a:lnTo>
                  <a:lnTo>
                    <a:pt x="96" y="27"/>
                  </a:lnTo>
                  <a:lnTo>
                    <a:pt x="132" y="11"/>
                  </a:lnTo>
                  <a:lnTo>
                    <a:pt x="174" y="4"/>
                  </a:lnTo>
                  <a:lnTo>
                    <a:pt x="22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1" name="Freeform 12"/>
            <p:cNvSpPr>
              <a:spLocks noEditPoints="1"/>
            </p:cNvSpPr>
            <p:nvPr/>
          </p:nvSpPr>
          <p:spPr bwMode="auto">
            <a:xfrm>
              <a:off x="2014908" y="1434131"/>
              <a:ext cx="190615" cy="193825"/>
            </a:xfrm>
            <a:custGeom>
              <a:avLst/>
              <a:gdLst>
                <a:gd name="T0" fmla="*/ 264 w 594"/>
                <a:gd name="T1" fmla="*/ 114 h 604"/>
                <a:gd name="T2" fmla="*/ 207 w 594"/>
                <a:gd name="T3" fmla="*/ 141 h 604"/>
                <a:gd name="T4" fmla="*/ 165 w 594"/>
                <a:gd name="T5" fmla="*/ 189 h 604"/>
                <a:gd name="T6" fmla="*/ 144 w 594"/>
                <a:gd name="T7" fmla="*/ 261 h 604"/>
                <a:gd name="T8" fmla="*/ 144 w 594"/>
                <a:gd name="T9" fmla="*/ 347 h 604"/>
                <a:gd name="T10" fmla="*/ 165 w 594"/>
                <a:gd name="T11" fmla="*/ 416 h 604"/>
                <a:gd name="T12" fmla="*/ 207 w 594"/>
                <a:gd name="T13" fmla="*/ 465 h 604"/>
                <a:gd name="T14" fmla="*/ 264 w 594"/>
                <a:gd name="T15" fmla="*/ 488 h 604"/>
                <a:gd name="T16" fmla="*/ 337 w 594"/>
                <a:gd name="T17" fmla="*/ 488 h 604"/>
                <a:gd name="T18" fmla="*/ 392 w 594"/>
                <a:gd name="T19" fmla="*/ 465 h 604"/>
                <a:gd name="T20" fmla="*/ 432 w 594"/>
                <a:gd name="T21" fmla="*/ 418 h 604"/>
                <a:gd name="T22" fmla="*/ 451 w 594"/>
                <a:gd name="T23" fmla="*/ 345 h 604"/>
                <a:gd name="T24" fmla="*/ 451 w 594"/>
                <a:gd name="T25" fmla="*/ 257 h 604"/>
                <a:gd name="T26" fmla="*/ 430 w 594"/>
                <a:gd name="T27" fmla="*/ 187 h 604"/>
                <a:gd name="T28" fmla="*/ 390 w 594"/>
                <a:gd name="T29" fmla="*/ 139 h 604"/>
                <a:gd name="T30" fmla="*/ 333 w 594"/>
                <a:gd name="T31" fmla="*/ 114 h 604"/>
                <a:gd name="T32" fmla="*/ 306 w 594"/>
                <a:gd name="T33" fmla="*/ 0 h 604"/>
                <a:gd name="T34" fmla="*/ 405 w 594"/>
                <a:gd name="T35" fmla="*/ 13 h 604"/>
                <a:gd name="T36" fmla="*/ 485 w 594"/>
                <a:gd name="T37" fmla="*/ 51 h 604"/>
                <a:gd name="T38" fmla="*/ 545 w 594"/>
                <a:gd name="T39" fmla="*/ 112 h 604"/>
                <a:gd name="T40" fmla="*/ 581 w 594"/>
                <a:gd name="T41" fmla="*/ 196 h 604"/>
                <a:gd name="T42" fmla="*/ 594 w 594"/>
                <a:gd name="T43" fmla="*/ 297 h 604"/>
                <a:gd name="T44" fmla="*/ 581 w 594"/>
                <a:gd name="T45" fmla="*/ 398 h 604"/>
                <a:gd name="T46" fmla="*/ 543 w 594"/>
                <a:gd name="T47" fmla="*/ 484 h 604"/>
                <a:gd name="T48" fmla="*/ 478 w 594"/>
                <a:gd name="T49" fmla="*/ 551 h 604"/>
                <a:gd name="T50" fmla="*/ 394 w 594"/>
                <a:gd name="T51" fmla="*/ 591 h 604"/>
                <a:gd name="T52" fmla="*/ 293 w 594"/>
                <a:gd name="T53" fmla="*/ 604 h 604"/>
                <a:gd name="T54" fmla="*/ 195 w 594"/>
                <a:gd name="T55" fmla="*/ 591 h 604"/>
                <a:gd name="T56" fmla="*/ 113 w 594"/>
                <a:gd name="T57" fmla="*/ 553 h 604"/>
                <a:gd name="T58" fmla="*/ 52 w 594"/>
                <a:gd name="T59" fmla="*/ 490 h 604"/>
                <a:gd name="T60" fmla="*/ 14 w 594"/>
                <a:gd name="T61" fmla="*/ 408 h 604"/>
                <a:gd name="T62" fmla="*/ 0 w 594"/>
                <a:gd name="T63" fmla="*/ 309 h 604"/>
                <a:gd name="T64" fmla="*/ 14 w 594"/>
                <a:gd name="T65" fmla="*/ 204 h 604"/>
                <a:gd name="T66" fmla="*/ 52 w 594"/>
                <a:gd name="T67" fmla="*/ 118 h 604"/>
                <a:gd name="T68" fmla="*/ 117 w 594"/>
                <a:gd name="T69" fmla="*/ 53 h 604"/>
                <a:gd name="T70" fmla="*/ 201 w 594"/>
                <a:gd name="T71" fmla="*/ 13 h 604"/>
                <a:gd name="T72" fmla="*/ 306 w 594"/>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4" h="604">
                  <a:moveTo>
                    <a:pt x="298" y="112"/>
                  </a:moveTo>
                  <a:lnTo>
                    <a:pt x="264" y="114"/>
                  </a:lnTo>
                  <a:lnTo>
                    <a:pt x="233" y="124"/>
                  </a:lnTo>
                  <a:lnTo>
                    <a:pt x="207" y="141"/>
                  </a:lnTo>
                  <a:lnTo>
                    <a:pt x="184" y="162"/>
                  </a:lnTo>
                  <a:lnTo>
                    <a:pt x="165" y="189"/>
                  </a:lnTo>
                  <a:lnTo>
                    <a:pt x="151" y="223"/>
                  </a:lnTo>
                  <a:lnTo>
                    <a:pt x="144" y="261"/>
                  </a:lnTo>
                  <a:lnTo>
                    <a:pt x="142" y="305"/>
                  </a:lnTo>
                  <a:lnTo>
                    <a:pt x="144" y="347"/>
                  </a:lnTo>
                  <a:lnTo>
                    <a:pt x="151" y="383"/>
                  </a:lnTo>
                  <a:lnTo>
                    <a:pt x="165" y="416"/>
                  </a:lnTo>
                  <a:lnTo>
                    <a:pt x="184" y="442"/>
                  </a:lnTo>
                  <a:lnTo>
                    <a:pt x="207" y="465"/>
                  </a:lnTo>
                  <a:lnTo>
                    <a:pt x="233" y="480"/>
                  </a:lnTo>
                  <a:lnTo>
                    <a:pt x="264" y="488"/>
                  </a:lnTo>
                  <a:lnTo>
                    <a:pt x="300" y="492"/>
                  </a:lnTo>
                  <a:lnTo>
                    <a:pt x="337" y="488"/>
                  </a:lnTo>
                  <a:lnTo>
                    <a:pt x="367" y="480"/>
                  </a:lnTo>
                  <a:lnTo>
                    <a:pt x="392" y="465"/>
                  </a:lnTo>
                  <a:lnTo>
                    <a:pt x="415" y="444"/>
                  </a:lnTo>
                  <a:lnTo>
                    <a:pt x="432" y="418"/>
                  </a:lnTo>
                  <a:lnTo>
                    <a:pt x="443" y="383"/>
                  </a:lnTo>
                  <a:lnTo>
                    <a:pt x="451" y="345"/>
                  </a:lnTo>
                  <a:lnTo>
                    <a:pt x="453" y="301"/>
                  </a:lnTo>
                  <a:lnTo>
                    <a:pt x="451" y="257"/>
                  </a:lnTo>
                  <a:lnTo>
                    <a:pt x="443" y="219"/>
                  </a:lnTo>
                  <a:lnTo>
                    <a:pt x="430" y="187"/>
                  </a:lnTo>
                  <a:lnTo>
                    <a:pt x="411" y="160"/>
                  </a:lnTo>
                  <a:lnTo>
                    <a:pt x="390" y="139"/>
                  </a:lnTo>
                  <a:lnTo>
                    <a:pt x="363" y="124"/>
                  </a:lnTo>
                  <a:lnTo>
                    <a:pt x="333" y="114"/>
                  </a:lnTo>
                  <a:lnTo>
                    <a:pt x="298" y="112"/>
                  </a:lnTo>
                  <a:close/>
                  <a:moveTo>
                    <a:pt x="306" y="0"/>
                  </a:moveTo>
                  <a:lnTo>
                    <a:pt x="358" y="4"/>
                  </a:lnTo>
                  <a:lnTo>
                    <a:pt x="405" y="13"/>
                  </a:lnTo>
                  <a:lnTo>
                    <a:pt x="447" y="28"/>
                  </a:lnTo>
                  <a:lnTo>
                    <a:pt x="485" y="51"/>
                  </a:lnTo>
                  <a:lnTo>
                    <a:pt x="518" y="78"/>
                  </a:lnTo>
                  <a:lnTo>
                    <a:pt x="545" y="112"/>
                  </a:lnTo>
                  <a:lnTo>
                    <a:pt x="566" y="152"/>
                  </a:lnTo>
                  <a:lnTo>
                    <a:pt x="581" y="196"/>
                  </a:lnTo>
                  <a:lnTo>
                    <a:pt x="591" y="244"/>
                  </a:lnTo>
                  <a:lnTo>
                    <a:pt x="594" y="297"/>
                  </a:lnTo>
                  <a:lnTo>
                    <a:pt x="591" y="351"/>
                  </a:lnTo>
                  <a:lnTo>
                    <a:pt x="581" y="398"/>
                  </a:lnTo>
                  <a:lnTo>
                    <a:pt x="564" y="444"/>
                  </a:lnTo>
                  <a:lnTo>
                    <a:pt x="543" y="484"/>
                  </a:lnTo>
                  <a:lnTo>
                    <a:pt x="512" y="521"/>
                  </a:lnTo>
                  <a:lnTo>
                    <a:pt x="478" y="551"/>
                  </a:lnTo>
                  <a:lnTo>
                    <a:pt x="438" y="574"/>
                  </a:lnTo>
                  <a:lnTo>
                    <a:pt x="394" y="591"/>
                  </a:lnTo>
                  <a:lnTo>
                    <a:pt x="346" y="601"/>
                  </a:lnTo>
                  <a:lnTo>
                    <a:pt x="293" y="604"/>
                  </a:lnTo>
                  <a:lnTo>
                    <a:pt x="241" y="601"/>
                  </a:lnTo>
                  <a:lnTo>
                    <a:pt x="195" y="591"/>
                  </a:lnTo>
                  <a:lnTo>
                    <a:pt x="151" y="576"/>
                  </a:lnTo>
                  <a:lnTo>
                    <a:pt x="113" y="553"/>
                  </a:lnTo>
                  <a:lnTo>
                    <a:pt x="79" y="524"/>
                  </a:lnTo>
                  <a:lnTo>
                    <a:pt x="52" y="490"/>
                  </a:lnTo>
                  <a:lnTo>
                    <a:pt x="29" y="452"/>
                  </a:lnTo>
                  <a:lnTo>
                    <a:pt x="14" y="408"/>
                  </a:lnTo>
                  <a:lnTo>
                    <a:pt x="4" y="360"/>
                  </a:lnTo>
                  <a:lnTo>
                    <a:pt x="0" y="309"/>
                  </a:lnTo>
                  <a:lnTo>
                    <a:pt x="4" y="254"/>
                  </a:lnTo>
                  <a:lnTo>
                    <a:pt x="14" y="204"/>
                  </a:lnTo>
                  <a:lnTo>
                    <a:pt x="29" y="158"/>
                  </a:lnTo>
                  <a:lnTo>
                    <a:pt x="52" y="118"/>
                  </a:lnTo>
                  <a:lnTo>
                    <a:pt x="81" y="82"/>
                  </a:lnTo>
                  <a:lnTo>
                    <a:pt x="117" y="53"/>
                  </a:lnTo>
                  <a:lnTo>
                    <a:pt x="157" y="30"/>
                  </a:lnTo>
                  <a:lnTo>
                    <a:pt x="201" y="13"/>
                  </a:lnTo>
                  <a:lnTo>
                    <a:pt x="251" y="4"/>
                  </a:lnTo>
                  <a:lnTo>
                    <a:pt x="30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2" name="Freeform 13"/>
            <p:cNvSpPr>
              <a:spLocks/>
            </p:cNvSpPr>
            <p:nvPr/>
          </p:nvSpPr>
          <p:spPr bwMode="auto">
            <a:xfrm>
              <a:off x="2210016" y="1346845"/>
              <a:ext cx="227840" cy="281110"/>
            </a:xfrm>
            <a:custGeom>
              <a:avLst/>
              <a:gdLst>
                <a:gd name="T0" fmla="*/ 347 w 710"/>
                <a:gd name="T1" fmla="*/ 2 h 877"/>
                <a:gd name="T2" fmla="*/ 384 w 710"/>
                <a:gd name="T3" fmla="*/ 12 h 877"/>
                <a:gd name="T4" fmla="*/ 378 w 710"/>
                <a:gd name="T5" fmla="*/ 124 h 877"/>
                <a:gd name="T6" fmla="*/ 319 w 710"/>
                <a:gd name="T7" fmla="*/ 111 h 877"/>
                <a:gd name="T8" fmla="*/ 273 w 710"/>
                <a:gd name="T9" fmla="*/ 122 h 877"/>
                <a:gd name="T10" fmla="*/ 242 w 710"/>
                <a:gd name="T11" fmla="*/ 157 h 877"/>
                <a:gd name="T12" fmla="*/ 233 w 710"/>
                <a:gd name="T13" fmla="*/ 214 h 877"/>
                <a:gd name="T14" fmla="*/ 437 w 710"/>
                <a:gd name="T15" fmla="*/ 286 h 877"/>
                <a:gd name="T16" fmla="*/ 439 w 710"/>
                <a:gd name="T17" fmla="*/ 155 h 877"/>
                <a:gd name="T18" fmla="*/ 573 w 710"/>
                <a:gd name="T19" fmla="*/ 115 h 877"/>
                <a:gd name="T20" fmla="*/ 710 w 710"/>
                <a:gd name="T21" fmla="*/ 286 h 877"/>
                <a:gd name="T22" fmla="*/ 573 w 710"/>
                <a:gd name="T23" fmla="*/ 397 h 877"/>
                <a:gd name="T24" fmla="*/ 575 w 710"/>
                <a:gd name="T25" fmla="*/ 702 h 877"/>
                <a:gd name="T26" fmla="*/ 592 w 710"/>
                <a:gd name="T27" fmla="*/ 744 h 877"/>
                <a:gd name="T28" fmla="*/ 626 w 710"/>
                <a:gd name="T29" fmla="*/ 763 h 877"/>
                <a:gd name="T30" fmla="*/ 659 w 710"/>
                <a:gd name="T31" fmla="*/ 765 h 877"/>
                <a:gd name="T32" fmla="*/ 678 w 710"/>
                <a:gd name="T33" fmla="*/ 761 h 877"/>
                <a:gd name="T34" fmla="*/ 697 w 710"/>
                <a:gd name="T35" fmla="*/ 753 h 877"/>
                <a:gd name="T36" fmla="*/ 710 w 710"/>
                <a:gd name="T37" fmla="*/ 744 h 877"/>
                <a:gd name="T38" fmla="*/ 708 w 710"/>
                <a:gd name="T39" fmla="*/ 858 h 877"/>
                <a:gd name="T40" fmla="*/ 666 w 710"/>
                <a:gd name="T41" fmla="*/ 872 h 877"/>
                <a:gd name="T42" fmla="*/ 609 w 710"/>
                <a:gd name="T43" fmla="*/ 877 h 877"/>
                <a:gd name="T44" fmla="*/ 525 w 710"/>
                <a:gd name="T45" fmla="*/ 862 h 877"/>
                <a:gd name="T46" fmla="*/ 468 w 710"/>
                <a:gd name="T47" fmla="*/ 816 h 877"/>
                <a:gd name="T48" fmla="*/ 441 w 710"/>
                <a:gd name="T49" fmla="*/ 742 h 877"/>
                <a:gd name="T50" fmla="*/ 437 w 710"/>
                <a:gd name="T51" fmla="*/ 397 h 877"/>
                <a:gd name="T52" fmla="*/ 233 w 710"/>
                <a:gd name="T53" fmla="*/ 864 h 877"/>
                <a:gd name="T54" fmla="*/ 95 w 710"/>
                <a:gd name="T55" fmla="*/ 397 h 877"/>
                <a:gd name="T56" fmla="*/ 0 w 710"/>
                <a:gd name="T57" fmla="*/ 286 h 877"/>
                <a:gd name="T58" fmla="*/ 95 w 710"/>
                <a:gd name="T59" fmla="*/ 206 h 877"/>
                <a:gd name="T60" fmla="*/ 107 w 710"/>
                <a:gd name="T61" fmla="*/ 132 h 877"/>
                <a:gd name="T62" fmla="*/ 141 w 710"/>
                <a:gd name="T63" fmla="*/ 71 h 877"/>
                <a:gd name="T64" fmla="*/ 196 w 710"/>
                <a:gd name="T65" fmla="*/ 25 h 877"/>
                <a:gd name="T66" fmla="*/ 265 w 710"/>
                <a:gd name="T67" fmla="*/ 2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10" h="877">
                  <a:moveTo>
                    <a:pt x="305" y="0"/>
                  </a:moveTo>
                  <a:lnTo>
                    <a:pt x="347" y="2"/>
                  </a:lnTo>
                  <a:lnTo>
                    <a:pt x="382" y="10"/>
                  </a:lnTo>
                  <a:lnTo>
                    <a:pt x="384" y="12"/>
                  </a:lnTo>
                  <a:lnTo>
                    <a:pt x="384" y="128"/>
                  </a:lnTo>
                  <a:lnTo>
                    <a:pt x="378" y="124"/>
                  </a:lnTo>
                  <a:lnTo>
                    <a:pt x="347" y="115"/>
                  </a:lnTo>
                  <a:lnTo>
                    <a:pt x="319" y="111"/>
                  </a:lnTo>
                  <a:lnTo>
                    <a:pt x="294" y="115"/>
                  </a:lnTo>
                  <a:lnTo>
                    <a:pt x="273" y="122"/>
                  </a:lnTo>
                  <a:lnTo>
                    <a:pt x="256" y="137"/>
                  </a:lnTo>
                  <a:lnTo>
                    <a:pt x="242" y="157"/>
                  </a:lnTo>
                  <a:lnTo>
                    <a:pt x="235" y="183"/>
                  </a:lnTo>
                  <a:lnTo>
                    <a:pt x="233" y="214"/>
                  </a:lnTo>
                  <a:lnTo>
                    <a:pt x="233" y="286"/>
                  </a:lnTo>
                  <a:lnTo>
                    <a:pt x="437" y="286"/>
                  </a:lnTo>
                  <a:lnTo>
                    <a:pt x="437" y="157"/>
                  </a:lnTo>
                  <a:lnTo>
                    <a:pt x="439" y="155"/>
                  </a:lnTo>
                  <a:lnTo>
                    <a:pt x="569" y="116"/>
                  </a:lnTo>
                  <a:lnTo>
                    <a:pt x="573" y="115"/>
                  </a:lnTo>
                  <a:lnTo>
                    <a:pt x="573" y="286"/>
                  </a:lnTo>
                  <a:lnTo>
                    <a:pt x="710" y="286"/>
                  </a:lnTo>
                  <a:lnTo>
                    <a:pt x="710" y="397"/>
                  </a:lnTo>
                  <a:lnTo>
                    <a:pt x="573" y="397"/>
                  </a:lnTo>
                  <a:lnTo>
                    <a:pt x="573" y="670"/>
                  </a:lnTo>
                  <a:lnTo>
                    <a:pt x="575" y="702"/>
                  </a:lnTo>
                  <a:lnTo>
                    <a:pt x="582" y="727"/>
                  </a:lnTo>
                  <a:lnTo>
                    <a:pt x="592" y="744"/>
                  </a:lnTo>
                  <a:lnTo>
                    <a:pt x="607" y="755"/>
                  </a:lnTo>
                  <a:lnTo>
                    <a:pt x="626" y="763"/>
                  </a:lnTo>
                  <a:lnTo>
                    <a:pt x="651" y="765"/>
                  </a:lnTo>
                  <a:lnTo>
                    <a:pt x="659" y="765"/>
                  </a:lnTo>
                  <a:lnTo>
                    <a:pt x="666" y="763"/>
                  </a:lnTo>
                  <a:lnTo>
                    <a:pt x="678" y="761"/>
                  </a:lnTo>
                  <a:lnTo>
                    <a:pt x="687" y="757"/>
                  </a:lnTo>
                  <a:lnTo>
                    <a:pt x="697" y="753"/>
                  </a:lnTo>
                  <a:lnTo>
                    <a:pt x="704" y="748"/>
                  </a:lnTo>
                  <a:lnTo>
                    <a:pt x="710" y="744"/>
                  </a:lnTo>
                  <a:lnTo>
                    <a:pt x="710" y="856"/>
                  </a:lnTo>
                  <a:lnTo>
                    <a:pt x="708" y="858"/>
                  </a:lnTo>
                  <a:lnTo>
                    <a:pt x="693" y="864"/>
                  </a:lnTo>
                  <a:lnTo>
                    <a:pt x="666" y="872"/>
                  </a:lnTo>
                  <a:lnTo>
                    <a:pt x="638" y="876"/>
                  </a:lnTo>
                  <a:lnTo>
                    <a:pt x="609" y="877"/>
                  </a:lnTo>
                  <a:lnTo>
                    <a:pt x="563" y="874"/>
                  </a:lnTo>
                  <a:lnTo>
                    <a:pt x="525" y="862"/>
                  </a:lnTo>
                  <a:lnTo>
                    <a:pt x="492" y="843"/>
                  </a:lnTo>
                  <a:lnTo>
                    <a:pt x="468" y="816"/>
                  </a:lnTo>
                  <a:lnTo>
                    <a:pt x="450" y="784"/>
                  </a:lnTo>
                  <a:lnTo>
                    <a:pt x="441" y="742"/>
                  </a:lnTo>
                  <a:lnTo>
                    <a:pt x="437" y="694"/>
                  </a:lnTo>
                  <a:lnTo>
                    <a:pt x="437" y="397"/>
                  </a:lnTo>
                  <a:lnTo>
                    <a:pt x="233" y="397"/>
                  </a:lnTo>
                  <a:lnTo>
                    <a:pt x="233" y="864"/>
                  </a:lnTo>
                  <a:lnTo>
                    <a:pt x="95" y="864"/>
                  </a:lnTo>
                  <a:lnTo>
                    <a:pt x="95" y="397"/>
                  </a:lnTo>
                  <a:lnTo>
                    <a:pt x="0" y="397"/>
                  </a:lnTo>
                  <a:lnTo>
                    <a:pt x="0" y="286"/>
                  </a:lnTo>
                  <a:lnTo>
                    <a:pt x="95" y="286"/>
                  </a:lnTo>
                  <a:lnTo>
                    <a:pt x="95" y="206"/>
                  </a:lnTo>
                  <a:lnTo>
                    <a:pt x="99" y="168"/>
                  </a:lnTo>
                  <a:lnTo>
                    <a:pt x="107" y="132"/>
                  </a:lnTo>
                  <a:lnTo>
                    <a:pt x="122" y="99"/>
                  </a:lnTo>
                  <a:lnTo>
                    <a:pt x="141" y="71"/>
                  </a:lnTo>
                  <a:lnTo>
                    <a:pt x="166" y="46"/>
                  </a:lnTo>
                  <a:lnTo>
                    <a:pt x="196" y="25"/>
                  </a:lnTo>
                  <a:lnTo>
                    <a:pt x="229" y="12"/>
                  </a:lnTo>
                  <a:lnTo>
                    <a:pt x="265" y="2"/>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3" name="Rectangle 14"/>
            <p:cNvSpPr>
              <a:spLocks noChangeArrowheads="1"/>
            </p:cNvSpPr>
            <p:nvPr/>
          </p:nvSpPr>
          <p:spPr bwMode="auto">
            <a:xfrm>
              <a:off x="416178" y="1279456"/>
              <a:ext cx="205377" cy="204093"/>
            </a:xfrm>
            <a:prstGeom prst="rect">
              <a:avLst/>
            </a:prstGeom>
            <a:solidFill>
              <a:srgbClr val="FF40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4" name="Rectangle 15"/>
            <p:cNvSpPr>
              <a:spLocks noChangeArrowheads="1"/>
            </p:cNvSpPr>
            <p:nvPr/>
          </p:nvSpPr>
          <p:spPr bwMode="auto">
            <a:xfrm>
              <a:off x="642734" y="1279456"/>
              <a:ext cx="204735" cy="204093"/>
            </a:xfrm>
            <a:prstGeom prst="rect">
              <a:avLst/>
            </a:prstGeom>
            <a:solidFill>
              <a:srgbClr val="8DC63F"/>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5" name="Rectangle 16"/>
            <p:cNvSpPr>
              <a:spLocks noChangeArrowheads="1"/>
            </p:cNvSpPr>
            <p:nvPr/>
          </p:nvSpPr>
          <p:spPr bwMode="auto">
            <a:xfrm>
              <a:off x="416178" y="1505371"/>
              <a:ext cx="205377" cy="204735"/>
            </a:xfrm>
            <a:prstGeom prst="rect">
              <a:avLst/>
            </a:prstGeom>
            <a:solidFill>
              <a:srgbClr val="00B0F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6" name="Rectangle 17"/>
            <p:cNvSpPr>
              <a:spLocks noChangeArrowheads="1"/>
            </p:cNvSpPr>
            <p:nvPr/>
          </p:nvSpPr>
          <p:spPr bwMode="auto">
            <a:xfrm>
              <a:off x="642734" y="1505371"/>
              <a:ext cx="204735" cy="204735"/>
            </a:xfrm>
            <a:prstGeom prst="rect">
              <a:avLst/>
            </a:prstGeom>
            <a:solidFill>
              <a:srgbClr val="FFBF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grpSp>
    </p:spTree>
    <p:extLst>
      <p:ext uri="{BB962C8B-B14F-4D97-AF65-F5344CB8AC3E}">
        <p14:creationId xmlns:p14="http://schemas.microsoft.com/office/powerpoint/2010/main" val="4230805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941755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156119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1_Title Slide 5">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313" y="-312"/>
            <a:ext cx="12191377" cy="6858623"/>
          </a:xfrm>
          <a:prstGeom prst="rect">
            <a:avLst/>
          </a:prstGeom>
        </p:spPr>
      </p:pic>
      <p:sp>
        <p:nvSpPr>
          <p:cNvPr id="2" name="Rectangle 1"/>
          <p:cNvSpPr/>
          <p:nvPr userDrawn="1"/>
        </p:nvSpPr>
        <p:spPr bwMode="auto">
          <a:xfrm>
            <a:off x="1" y="0"/>
            <a:ext cx="5789411" cy="6858000"/>
          </a:xfrm>
          <a:prstGeom prst="rect">
            <a:avLst/>
          </a:prstGeom>
          <a:gradFill flip="none" rotWithShape="1">
            <a:gsLst>
              <a:gs pos="100000">
                <a:srgbClr val="000000">
                  <a:alpha val="0"/>
                </a:srgbClr>
              </a:gs>
              <a:gs pos="0">
                <a:schemeClr val="bg1">
                  <a:alpha val="0"/>
                </a:schemeClr>
              </a:gs>
              <a:gs pos="16000">
                <a:schemeClr val="bg1">
                  <a:alpha val="53000"/>
                </a:schemeClr>
              </a:gs>
              <a:gs pos="12000">
                <a:schemeClr val="bg1">
                  <a:lumMod val="95000"/>
                  <a:alpha val="53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0" tIns="143408" rIns="179260" bIns="143408" numCol="1" spcCol="0" rtlCol="0" fromWordArt="0" anchor="t" anchorCtr="0" forceAA="0" compatLnSpc="1">
            <a:prstTxWarp prst="textNoShape">
              <a:avLst/>
            </a:prstTxWarp>
            <a:noAutofit/>
          </a:bodyPr>
          <a:lstStyle/>
          <a:p>
            <a:pPr algn="ctr" defTabSz="91399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83" y="2349753"/>
            <a:ext cx="6276531" cy="1794808"/>
          </a:xfrm>
          <a:noFill/>
        </p:spPr>
        <p:txBody>
          <a:bodyPr lIns="146304" tIns="91440" rIns="146304" bIns="91440" anchor="b" anchorCtr="0"/>
          <a:lstStyle>
            <a:lvl1pPr>
              <a:defRPr lang="en-US" sz="3920" b="1" kern="1200" cap="none" spc="-99" baseline="0" dirty="0" smtClean="0">
                <a:ln w="3175">
                  <a:noFill/>
                </a:ln>
                <a:solidFill>
                  <a:srgbClr val="021F4F"/>
                </a:solidFill>
                <a:effectLst/>
                <a:latin typeface="+mn-lt"/>
                <a:ea typeface="+mn-ea"/>
                <a:cs typeface="+mn-cs"/>
              </a:defRPr>
            </a:lvl1pPr>
          </a:lstStyle>
          <a:p>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67683" y="4147678"/>
            <a:ext cx="6276531" cy="1789991"/>
          </a:xfrm>
          <a:noFill/>
        </p:spPr>
        <p:txBody>
          <a:bodyPr tIns="109728" bIns="109728">
            <a:noAutofit/>
          </a:bodyPr>
          <a:lstStyle>
            <a:lvl1pPr marL="0" indent="0">
              <a:spcBef>
                <a:spcPts val="0"/>
              </a:spcBef>
              <a:buNone/>
              <a:defRPr lang="en-US" sz="3920" b="0" kern="1200" cap="none" spc="-99" baseline="0" dirty="0" smtClean="0">
                <a:ln w="3175">
                  <a:noFill/>
                </a:ln>
                <a:solidFill>
                  <a:srgbClr val="021F4F"/>
                </a:solidFill>
                <a:effectLst/>
                <a:latin typeface="Segoe UI Light"/>
                <a:ea typeface="+mn-ea"/>
                <a:cs typeface="+mn-cs"/>
              </a:defRPr>
            </a:lvl1pPr>
          </a:lstStyle>
          <a:p>
            <a:pPr lvl="0"/>
            <a:r>
              <a:rPr lang="en-US" dirty="0" smtClean="0"/>
              <a:t>Speaker Name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gray">
          <a:xfrm>
            <a:off x="381277" y="352753"/>
            <a:ext cx="1897136" cy="697948"/>
          </a:xfrm>
          <a:prstGeom prst="rect">
            <a:avLst/>
          </a:prstGeom>
        </p:spPr>
      </p:pic>
      <p:sp>
        <p:nvSpPr>
          <p:cNvPr id="13" name="White Frame"/>
          <p:cNvSpPr/>
          <p:nvPr userDrawn="1"/>
        </p:nvSpPr>
        <p:spPr>
          <a:xfrm>
            <a:off x="1" y="2"/>
            <a:ext cx="12191377" cy="6858623"/>
          </a:xfrm>
          <a:custGeom>
            <a:avLst/>
            <a:gdLst>
              <a:gd name="connsiteX0" fmla="*/ 92964 w 12192000"/>
              <a:gd name="connsiteY0" fmla="*/ 91440 h 6858000"/>
              <a:gd name="connsiteX1" fmla="*/ 92964 w 12192000"/>
              <a:gd name="connsiteY1" fmla="*/ 6766560 h 6858000"/>
              <a:gd name="connsiteX2" fmla="*/ 12099036 w 12192000"/>
              <a:gd name="connsiteY2" fmla="*/ 6766560 h 6858000"/>
              <a:gd name="connsiteX3" fmla="*/ 12099036 w 12192000"/>
              <a:gd name="connsiteY3" fmla="*/ 91440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92964" y="91440"/>
                </a:moveTo>
                <a:lnTo>
                  <a:pt x="92964" y="6766560"/>
                </a:lnTo>
                <a:lnTo>
                  <a:pt x="12099036" y="6766560"/>
                </a:lnTo>
                <a:lnTo>
                  <a:pt x="12099036" y="91440"/>
                </a:lnTo>
                <a:close/>
                <a:moveTo>
                  <a:pt x="0" y="0"/>
                </a:moveTo>
                <a:lnTo>
                  <a:pt x="12192000" y="0"/>
                </a:lnTo>
                <a:lnTo>
                  <a:pt x="12192000" y="6858000"/>
                </a:lnTo>
                <a:lnTo>
                  <a:pt x="0" y="685800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62"/>
            <a:endParaRPr lang="en-US" sz="1765">
              <a:solidFill>
                <a:srgbClr val="FFFFFF"/>
              </a:solidFill>
            </a:endParaRPr>
          </a:p>
        </p:txBody>
      </p:sp>
    </p:spTree>
    <p:extLst>
      <p:ext uri="{BB962C8B-B14F-4D97-AF65-F5344CB8AC3E}">
        <p14:creationId xmlns:p14="http://schemas.microsoft.com/office/powerpoint/2010/main" val="3710485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spTree>
    <p:extLst>
      <p:ext uri="{BB962C8B-B14F-4D97-AF65-F5344CB8AC3E}">
        <p14:creationId xmlns:p14="http://schemas.microsoft.com/office/powerpoint/2010/main" val="3575399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spTree>
    <p:extLst>
      <p:ext uri="{BB962C8B-B14F-4D97-AF65-F5344CB8AC3E}">
        <p14:creationId xmlns:p14="http://schemas.microsoft.com/office/powerpoint/2010/main" val="15337168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 name="Subtitle 2"/>
          <p:cNvSpPr>
            <a:spLocks noGrp="1"/>
          </p:cNvSpPr>
          <p:nvPr userDrawn="1">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243027" y="5948415"/>
            <a:ext cx="1803173" cy="753439"/>
          </a:xfrm>
          <a:prstGeom prst="rect">
            <a:avLst/>
          </a:prstGeom>
        </p:spPr>
      </p:pic>
    </p:spTree>
    <p:extLst>
      <p:ext uri="{BB962C8B-B14F-4D97-AF65-F5344CB8AC3E}">
        <p14:creationId xmlns:p14="http://schemas.microsoft.com/office/powerpoint/2010/main" val="17382163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14857693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6096001" y="1187620"/>
            <a:ext cx="5826760"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179465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Narrow Left Column">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3854937" y="1187620"/>
            <a:ext cx="8067824"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41843588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4"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15892560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43165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Color Block">
    <p:spTree>
      <p:nvGrpSpPr>
        <p:cNvPr id="1" name=""/>
        <p:cNvGrpSpPr/>
        <p:nvPr/>
      </p:nvGrpSpPr>
      <p:grpSpPr>
        <a:xfrm>
          <a:off x="0" y="0"/>
          <a:ext cx="0" cy="0"/>
          <a:chOff x="0" y="0"/>
          <a:chExt cx="0" cy="0"/>
        </a:xfrm>
      </p:grpSpPr>
      <p:sp>
        <p:nvSpPr>
          <p:cNvPr id="2" name="Rectangle 1"/>
          <p:cNvSpPr/>
          <p:nvPr userDrawn="1"/>
        </p:nvSpPr>
        <p:spPr>
          <a:xfrm>
            <a:off x="0" y="0"/>
            <a:ext cx="6096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82880" tIns="146304" rIns="182880" bIns="146304" rtlCol="0" anchor="t" anchorCtr="0"/>
          <a:lstStyle/>
          <a:p>
            <a:pPr algn="ctr" defTabSz="914377">
              <a:lnSpc>
                <a:spcPct val="90000"/>
              </a:lnSpc>
              <a:spcBef>
                <a:spcPts val="800"/>
              </a:spcBef>
            </a:pPr>
            <a:endParaRPr lang="en-US" sz="2667" dirty="0" err="1">
              <a:solidFill>
                <a:prstClr val="white"/>
              </a:solidFill>
            </a:endParaRPr>
          </a:p>
        </p:txBody>
      </p:sp>
      <p:sp>
        <p:nvSpPr>
          <p:cNvPr id="6" name="Title 5"/>
          <p:cNvSpPr>
            <a:spLocks noGrp="1"/>
          </p:cNvSpPr>
          <p:nvPr>
            <p:ph type="title" hasCustomPrompt="1"/>
          </p:nvPr>
        </p:nvSpPr>
        <p:spPr>
          <a:xfrm>
            <a:off x="269239" y="1187620"/>
            <a:ext cx="5826759" cy="5379312"/>
          </a:xfrm>
        </p:spPr>
        <p:txBody>
          <a:bodyPr/>
          <a:lstStyle>
            <a:lvl1pPr>
              <a:defRPr>
                <a:solidFill>
                  <a:srgbClr val="FFFFFF"/>
                </a:soli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6096001" y="1187620"/>
            <a:ext cx="5826760"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2"/>
          <p:cNvSpPr>
            <a:spLocks noGrp="1"/>
          </p:cNvSpPr>
          <p:nvPr>
            <p:ph type="body" sz="quarter" idx="13" hasCustomPrompt="1"/>
          </p:nvPr>
        </p:nvSpPr>
        <p:spPr>
          <a:xfrm>
            <a:off x="6095997" y="6233502"/>
            <a:ext cx="5827187" cy="332399"/>
          </a:xfrm>
        </p:spPr>
        <p:txBody>
          <a:bodyPr wrap="square"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3867479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lor Block">
    <p:spTree>
      <p:nvGrpSpPr>
        <p:cNvPr id="1" name=""/>
        <p:cNvGrpSpPr/>
        <p:nvPr/>
      </p:nvGrpSpPr>
      <p:grpSpPr>
        <a:xfrm>
          <a:off x="0" y="0"/>
          <a:ext cx="0" cy="0"/>
          <a:chOff x="0" y="0"/>
          <a:chExt cx="0" cy="0"/>
        </a:xfrm>
      </p:grpSpPr>
      <p:sp>
        <p:nvSpPr>
          <p:cNvPr id="2" name="Rectangle 1"/>
          <p:cNvSpPr/>
          <p:nvPr userDrawn="1"/>
        </p:nvSpPr>
        <p:spPr>
          <a:xfrm>
            <a:off x="0" y="0"/>
            <a:ext cx="6096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82880" tIns="146304" rIns="182880" bIns="146304" rtlCol="0" anchor="t" anchorCtr="0"/>
          <a:lstStyle/>
          <a:p>
            <a:pPr algn="ctr" defTabSz="914377">
              <a:lnSpc>
                <a:spcPct val="90000"/>
              </a:lnSpc>
              <a:spcBef>
                <a:spcPts val="800"/>
              </a:spcBef>
            </a:pPr>
            <a:endParaRPr lang="en-US" sz="2667" dirty="0" err="1">
              <a:solidFill>
                <a:prstClr val="white"/>
              </a:solidFill>
            </a:endParaRPr>
          </a:p>
        </p:txBody>
      </p:sp>
      <p:sp>
        <p:nvSpPr>
          <p:cNvPr id="6" name="Title 5"/>
          <p:cNvSpPr>
            <a:spLocks noGrp="1"/>
          </p:cNvSpPr>
          <p:nvPr>
            <p:ph type="title" hasCustomPrompt="1"/>
          </p:nvPr>
        </p:nvSpPr>
        <p:spPr>
          <a:xfrm>
            <a:off x="269239" y="1187620"/>
            <a:ext cx="5826759" cy="5379312"/>
          </a:xfrm>
        </p:spPr>
        <p:txBody>
          <a:bodyPr/>
          <a:lstStyle>
            <a:lvl1pPr>
              <a:defRPr>
                <a:solidFill>
                  <a:srgbClr val="FFFFFF"/>
                </a:soli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6096001" y="1187620"/>
            <a:ext cx="5826760"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2"/>
          <p:cNvSpPr>
            <a:spLocks noGrp="1"/>
          </p:cNvSpPr>
          <p:nvPr>
            <p:ph type="body" sz="quarter" idx="13" hasCustomPrompt="1"/>
          </p:nvPr>
        </p:nvSpPr>
        <p:spPr>
          <a:xfrm>
            <a:off x="6095997" y="6233502"/>
            <a:ext cx="5827187" cy="332399"/>
          </a:xfrm>
        </p:spPr>
        <p:txBody>
          <a:bodyPr wrap="square"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0010081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94" name="Text Placeholder 6"/>
          <p:cNvSpPr>
            <a:spLocks noGrp="1"/>
          </p:cNvSpPr>
          <p:nvPr>
            <p:ph type="body" sz="quarter" idx="12" hasCustomPrompt="1"/>
          </p:nvPr>
        </p:nvSpPr>
        <p:spPr>
          <a:xfrm>
            <a:off x="269239" y="1187620"/>
            <a:ext cx="11653523" cy="2689656"/>
          </a:xfrm>
        </p:spPr>
        <p:txBody>
          <a:bodyPr anchor="b" anchorCtr="0"/>
          <a:lstStyle>
            <a:lvl1pPr>
              <a:defRPr sz="4800"/>
            </a:lvl1pPr>
            <a:lvl2pPr>
              <a:defRPr sz="2400"/>
            </a:lvl2pPr>
            <a:lvl3pPr>
              <a:defRPr sz="2400"/>
            </a:lvl3pPr>
            <a:lvl4pPr>
              <a:defRPr sz="2400"/>
            </a:lvl4pPr>
            <a:lvl5pPr>
              <a:defRPr sz="2400"/>
            </a:lvl5pPr>
          </a:lstStyle>
          <a:p>
            <a:pPr lvl="0"/>
            <a:r>
              <a:rPr lang="en-US" dirty="0" smtClean="0"/>
              <a:t>Click to edit text</a:t>
            </a:r>
          </a:p>
        </p:txBody>
      </p:sp>
      <p:sp>
        <p:nvSpPr>
          <p:cNvPr id="95" name="Text Placeholder 2"/>
          <p:cNvSpPr>
            <a:spLocks noGrp="1"/>
          </p:cNvSpPr>
          <p:nvPr>
            <p:ph type="body" sz="quarter" idx="13" hasCustomPrompt="1"/>
          </p:nvPr>
        </p:nvSpPr>
        <p:spPr>
          <a:xfrm>
            <a:off x="268818" y="3899347"/>
            <a:ext cx="11654367" cy="738600"/>
          </a:xfrm>
        </p:spPr>
        <p:txBody>
          <a:bodyPr anchor="t" anchorCtr="0">
            <a:spAutoFit/>
          </a:bodyPr>
          <a:lstStyle>
            <a:lvl1pPr>
              <a:spcBef>
                <a:spcPts val="0"/>
              </a:spcBef>
              <a:defRPr sz="3733"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Click to edit text</a:t>
            </a:r>
          </a:p>
        </p:txBody>
      </p:sp>
    </p:spTree>
    <p:extLst>
      <p:ext uri="{BB962C8B-B14F-4D97-AF65-F5344CB8AC3E}">
        <p14:creationId xmlns:p14="http://schemas.microsoft.com/office/powerpoint/2010/main" val="9906920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Photo">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9148751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Photo White">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17648764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Photo Blue">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69239" y="2579601"/>
            <a:ext cx="5378549" cy="1698798"/>
          </a:xfrm>
        </p:spPr>
        <p:txBody>
          <a:bodyPr wrap="square" anchor="ctr" anchorCtr="0">
            <a:spAutoFit/>
          </a:bodyPr>
          <a:lstStyle>
            <a:lvl1pPr algn="l">
              <a:defRPr sz="5333">
                <a:solidFill>
                  <a:schemeClr val="accent1"/>
                </a:solidFill>
              </a:defRPr>
            </a:lvl1pPr>
          </a:lstStyle>
          <a:p>
            <a:r>
              <a:rPr lang="en-US" dirty="0" smtClean="0"/>
              <a:t>Click to edit title</a:t>
            </a:r>
            <a:endParaRPr lang="en-US" dirty="0"/>
          </a:p>
        </p:txBody>
      </p:sp>
    </p:spTree>
    <p:extLst>
      <p:ext uri="{BB962C8B-B14F-4D97-AF65-F5344CB8AC3E}">
        <p14:creationId xmlns:p14="http://schemas.microsoft.com/office/powerpoint/2010/main" val="39819948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36103380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type="title" preserve="1">
  <p:cSld name="Title Slide Purpl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24746059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nd Content Purple">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lvl1pPr>
              <a:defRPr>
                <a:solidFill>
                  <a:schemeClr val="accent2"/>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lvl1pPr>
              <a:defRPr>
                <a:solidFill>
                  <a:schemeClr val="accent2"/>
                </a:solidFill>
              </a:defRPr>
            </a:lvl1p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6640149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wo Content Purpl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2"/>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379312"/>
          </a:xfrm>
        </p:spPr>
        <p:txBody>
          <a:bodyPr/>
          <a:lstStyle>
            <a:lvl1pPr>
              <a:defRPr>
                <a:solidFill>
                  <a:schemeClr val="accent2"/>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6096001" y="1187620"/>
            <a:ext cx="5826760" cy="5379312"/>
          </a:xfrm>
        </p:spPr>
        <p:txBody>
          <a:bodyPr/>
          <a:lstStyle>
            <a:lvl1pPr>
              <a:defRPr>
                <a:solidFill>
                  <a:schemeClr val="accent2"/>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14458161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Narrow Left Column Purpl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2"/>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379312"/>
          </a:xfrm>
        </p:spPr>
        <p:txBody>
          <a:bodyPr/>
          <a:lstStyle>
            <a:lvl1pPr>
              <a:defRPr>
                <a:solidFill>
                  <a:schemeClr val="accent2"/>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3854937" y="1187620"/>
            <a:ext cx="8067824" cy="5379312"/>
          </a:xfrm>
        </p:spPr>
        <p:txBody>
          <a:bodyPr/>
          <a:lstStyle>
            <a:lvl1pPr>
              <a:defRPr>
                <a:solidFill>
                  <a:schemeClr val="accent2"/>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6884269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Only Purpl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2"/>
                </a:solidFill>
              </a:defRPr>
            </a:lvl1pPr>
          </a:lstStyle>
          <a:p>
            <a:r>
              <a:rPr lang="en-US" dirty="0" smtClean="0"/>
              <a:t>Click to edit title</a:t>
            </a:r>
            <a:endParaRPr lang="en-US" dirty="0"/>
          </a:p>
        </p:txBody>
      </p:sp>
      <p:sp>
        <p:nvSpPr>
          <p:cNvPr id="4"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876077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94" name="Text Placeholder 6"/>
          <p:cNvSpPr>
            <a:spLocks noGrp="1"/>
          </p:cNvSpPr>
          <p:nvPr>
            <p:ph type="body" sz="quarter" idx="12" hasCustomPrompt="1"/>
          </p:nvPr>
        </p:nvSpPr>
        <p:spPr>
          <a:xfrm>
            <a:off x="269239" y="1187620"/>
            <a:ext cx="11653523" cy="2689656"/>
          </a:xfrm>
        </p:spPr>
        <p:txBody>
          <a:bodyPr anchor="b" anchorCtr="0"/>
          <a:lstStyle>
            <a:lvl1pPr>
              <a:defRPr sz="4800"/>
            </a:lvl1pPr>
            <a:lvl2pPr>
              <a:defRPr sz="2400"/>
            </a:lvl2pPr>
            <a:lvl3pPr>
              <a:defRPr sz="2400"/>
            </a:lvl3pPr>
            <a:lvl4pPr>
              <a:defRPr sz="2400"/>
            </a:lvl4pPr>
            <a:lvl5pPr>
              <a:defRPr sz="2400"/>
            </a:lvl5pPr>
          </a:lstStyle>
          <a:p>
            <a:pPr lvl="0"/>
            <a:r>
              <a:rPr lang="en-US" dirty="0" smtClean="0"/>
              <a:t>Click to edit text</a:t>
            </a:r>
          </a:p>
        </p:txBody>
      </p:sp>
      <p:sp>
        <p:nvSpPr>
          <p:cNvPr id="95" name="Text Placeholder 2"/>
          <p:cNvSpPr>
            <a:spLocks noGrp="1"/>
          </p:cNvSpPr>
          <p:nvPr>
            <p:ph type="body" sz="quarter" idx="13" hasCustomPrompt="1"/>
          </p:nvPr>
        </p:nvSpPr>
        <p:spPr>
          <a:xfrm>
            <a:off x="268818" y="3899347"/>
            <a:ext cx="11654367" cy="738600"/>
          </a:xfrm>
        </p:spPr>
        <p:txBody>
          <a:bodyPr anchor="t" anchorCtr="0">
            <a:spAutoFit/>
          </a:bodyPr>
          <a:lstStyle>
            <a:lvl1pPr>
              <a:spcBef>
                <a:spcPts val="0"/>
              </a:spcBef>
              <a:defRPr sz="3733"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Click to edit text</a:t>
            </a:r>
          </a:p>
        </p:txBody>
      </p:sp>
    </p:spTree>
    <p:extLst>
      <p:ext uri="{BB962C8B-B14F-4D97-AF65-F5344CB8AC3E}">
        <p14:creationId xmlns:p14="http://schemas.microsoft.com/office/powerpoint/2010/main" val="22263963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Color Block Purple">
    <p:spTree>
      <p:nvGrpSpPr>
        <p:cNvPr id="1" name=""/>
        <p:cNvGrpSpPr/>
        <p:nvPr/>
      </p:nvGrpSpPr>
      <p:grpSpPr>
        <a:xfrm>
          <a:off x="0" y="0"/>
          <a:ext cx="0" cy="0"/>
          <a:chOff x="0" y="0"/>
          <a:chExt cx="0" cy="0"/>
        </a:xfrm>
      </p:grpSpPr>
      <p:sp>
        <p:nvSpPr>
          <p:cNvPr id="2" name="Rectangle 1"/>
          <p:cNvSpPr/>
          <p:nvPr userDrawn="1"/>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46304" rIns="182880" bIns="146304" rtlCol="0" anchor="t" anchorCtr="0"/>
          <a:lstStyle/>
          <a:p>
            <a:pPr algn="ctr" defTabSz="914377">
              <a:lnSpc>
                <a:spcPct val="90000"/>
              </a:lnSpc>
              <a:spcBef>
                <a:spcPts val="800"/>
              </a:spcBef>
            </a:pPr>
            <a:endParaRPr lang="en-US" sz="2667" dirty="0" err="1">
              <a:solidFill>
                <a:prstClr val="white"/>
              </a:solidFill>
            </a:endParaRPr>
          </a:p>
        </p:txBody>
      </p:sp>
      <p:sp>
        <p:nvSpPr>
          <p:cNvPr id="6" name="Title 5"/>
          <p:cNvSpPr>
            <a:spLocks noGrp="1"/>
          </p:cNvSpPr>
          <p:nvPr>
            <p:ph type="title" hasCustomPrompt="1"/>
          </p:nvPr>
        </p:nvSpPr>
        <p:spPr>
          <a:xfrm>
            <a:off x="269239" y="1187620"/>
            <a:ext cx="5826759" cy="5379312"/>
          </a:xfrm>
        </p:spPr>
        <p:txBody>
          <a:bodyPr/>
          <a:lstStyle>
            <a:lvl1pPr>
              <a:defRPr>
                <a:solidFill>
                  <a:srgbClr val="FFFFFF"/>
                </a:soli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6096001" y="1187620"/>
            <a:ext cx="5826760" cy="5379312"/>
          </a:xfrm>
        </p:spPr>
        <p:txBody>
          <a:bodyPr/>
          <a:lstStyle>
            <a:lvl1pPr>
              <a:defRPr>
                <a:solidFill>
                  <a:schemeClr val="accent2"/>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2"/>
          <p:cNvSpPr>
            <a:spLocks noGrp="1"/>
          </p:cNvSpPr>
          <p:nvPr>
            <p:ph type="body" sz="quarter" idx="13" hasCustomPrompt="1"/>
          </p:nvPr>
        </p:nvSpPr>
        <p:spPr>
          <a:xfrm>
            <a:off x="6095997" y="6233502"/>
            <a:ext cx="5827187" cy="332399"/>
          </a:xfrm>
        </p:spPr>
        <p:txBody>
          <a:bodyPr wrap="square"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18934381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Quote Purple">
    <p:spTree>
      <p:nvGrpSpPr>
        <p:cNvPr id="1" name=""/>
        <p:cNvGrpSpPr/>
        <p:nvPr/>
      </p:nvGrpSpPr>
      <p:grpSpPr>
        <a:xfrm>
          <a:off x="0" y="0"/>
          <a:ext cx="0" cy="0"/>
          <a:chOff x="0" y="0"/>
          <a:chExt cx="0" cy="0"/>
        </a:xfrm>
      </p:grpSpPr>
      <p:sp>
        <p:nvSpPr>
          <p:cNvPr id="94" name="Text Placeholder 6"/>
          <p:cNvSpPr>
            <a:spLocks noGrp="1"/>
          </p:cNvSpPr>
          <p:nvPr>
            <p:ph type="body" sz="quarter" idx="12" hasCustomPrompt="1"/>
          </p:nvPr>
        </p:nvSpPr>
        <p:spPr>
          <a:xfrm>
            <a:off x="269239" y="1187620"/>
            <a:ext cx="11653523" cy="2689656"/>
          </a:xfrm>
        </p:spPr>
        <p:txBody>
          <a:bodyPr anchor="b" anchorCtr="0"/>
          <a:lstStyle>
            <a:lvl1pPr>
              <a:defRPr sz="4800">
                <a:solidFill>
                  <a:schemeClr val="accent2"/>
                </a:solidFill>
              </a:defRPr>
            </a:lvl1pPr>
            <a:lvl2pPr>
              <a:defRPr sz="2400"/>
            </a:lvl2pPr>
            <a:lvl3pPr>
              <a:defRPr sz="2400"/>
            </a:lvl3pPr>
            <a:lvl4pPr>
              <a:defRPr sz="2400"/>
            </a:lvl4pPr>
            <a:lvl5pPr>
              <a:defRPr sz="2400"/>
            </a:lvl5pPr>
          </a:lstStyle>
          <a:p>
            <a:pPr lvl="0"/>
            <a:r>
              <a:rPr lang="en-US" dirty="0" smtClean="0"/>
              <a:t>Click to edit text</a:t>
            </a:r>
          </a:p>
        </p:txBody>
      </p:sp>
      <p:sp>
        <p:nvSpPr>
          <p:cNvPr id="95" name="Text Placeholder 2"/>
          <p:cNvSpPr>
            <a:spLocks noGrp="1"/>
          </p:cNvSpPr>
          <p:nvPr>
            <p:ph type="body" sz="quarter" idx="13" hasCustomPrompt="1"/>
          </p:nvPr>
        </p:nvSpPr>
        <p:spPr>
          <a:xfrm>
            <a:off x="268818" y="3899347"/>
            <a:ext cx="11654367" cy="738600"/>
          </a:xfrm>
        </p:spPr>
        <p:txBody>
          <a:bodyPr anchor="t" anchorCtr="0">
            <a:spAutoFit/>
          </a:bodyPr>
          <a:lstStyle>
            <a:lvl1pPr>
              <a:spcBef>
                <a:spcPts val="0"/>
              </a:spcBef>
              <a:defRPr sz="3733"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Click to edit text</a:t>
            </a:r>
          </a:p>
        </p:txBody>
      </p:sp>
    </p:spTree>
    <p:extLst>
      <p:ext uri="{BB962C8B-B14F-4D97-AF65-F5344CB8AC3E}">
        <p14:creationId xmlns:p14="http://schemas.microsoft.com/office/powerpoint/2010/main" val="22069195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Photo Purple">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accent2"/>
                </a:solidFill>
              </a:defRPr>
            </a:lvl1pPr>
          </a:lstStyle>
          <a:p>
            <a:r>
              <a:rPr lang="en-US" dirty="0" smtClean="0"/>
              <a:t>Click to edit title</a:t>
            </a:r>
            <a:endParaRPr lang="en-US" dirty="0"/>
          </a:p>
        </p:txBody>
      </p:sp>
    </p:spTree>
    <p:extLst>
      <p:ext uri="{BB962C8B-B14F-4D97-AF65-F5344CB8AC3E}">
        <p14:creationId xmlns:p14="http://schemas.microsoft.com/office/powerpoint/2010/main" val="8674659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Section Header Purpl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7919255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type="title" preserve="1">
  <p:cSld name="Title Slide Magenta">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8433394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Content Magenta">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lvl1pPr>
              <a:defRPr>
                <a:solidFill>
                  <a:schemeClr val="accent3"/>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lvl1pPr>
              <a:defRPr>
                <a:solidFill>
                  <a:schemeClr val="accent3"/>
                </a:solidFill>
              </a:defRPr>
            </a:lvl1p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1753393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wo Content Magenta">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3"/>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379312"/>
          </a:xfrm>
        </p:spPr>
        <p:txBody>
          <a:bodyPr/>
          <a:lstStyle>
            <a:lvl1pPr>
              <a:defRPr>
                <a:solidFill>
                  <a:schemeClr val="accent3"/>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6096001" y="1187620"/>
            <a:ext cx="5826760" cy="5379312"/>
          </a:xfrm>
        </p:spPr>
        <p:txBody>
          <a:bodyPr/>
          <a:lstStyle>
            <a:lvl1pPr>
              <a:defRPr>
                <a:solidFill>
                  <a:schemeClr val="accent3"/>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18247005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Narrow Left Column Magenta">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3"/>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379312"/>
          </a:xfrm>
        </p:spPr>
        <p:txBody>
          <a:bodyPr/>
          <a:lstStyle>
            <a:lvl1pPr>
              <a:defRPr>
                <a:solidFill>
                  <a:schemeClr val="accent3"/>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3854937" y="1187620"/>
            <a:ext cx="8067824" cy="5379312"/>
          </a:xfrm>
        </p:spPr>
        <p:txBody>
          <a:bodyPr/>
          <a:lstStyle>
            <a:lvl1pPr>
              <a:defRPr>
                <a:solidFill>
                  <a:schemeClr val="accent3"/>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5887569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Only Magenta">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3"/>
                </a:solidFill>
              </a:defRPr>
            </a:lvl1pPr>
          </a:lstStyle>
          <a:p>
            <a:r>
              <a:rPr lang="en-US" dirty="0" smtClean="0"/>
              <a:t>Click to edit title</a:t>
            </a:r>
            <a:endParaRPr lang="en-US" dirty="0"/>
          </a:p>
        </p:txBody>
      </p:sp>
      <p:sp>
        <p:nvSpPr>
          <p:cNvPr id="4"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4053426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Color Block Magenta">
    <p:spTree>
      <p:nvGrpSpPr>
        <p:cNvPr id="1" name=""/>
        <p:cNvGrpSpPr/>
        <p:nvPr/>
      </p:nvGrpSpPr>
      <p:grpSpPr>
        <a:xfrm>
          <a:off x="0" y="0"/>
          <a:ext cx="0" cy="0"/>
          <a:chOff x="0" y="0"/>
          <a:chExt cx="0" cy="0"/>
        </a:xfrm>
      </p:grpSpPr>
      <p:sp>
        <p:nvSpPr>
          <p:cNvPr id="2" name="Rectangle 1"/>
          <p:cNvSpPr/>
          <p:nvPr userDrawn="1"/>
        </p:nvSpPr>
        <p:spPr>
          <a:xfrm>
            <a:off x="0" y="0"/>
            <a:ext cx="6096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46304" rIns="182880" bIns="146304" rtlCol="0" anchor="t" anchorCtr="0"/>
          <a:lstStyle/>
          <a:p>
            <a:pPr algn="ctr" defTabSz="914377">
              <a:lnSpc>
                <a:spcPct val="90000"/>
              </a:lnSpc>
              <a:spcBef>
                <a:spcPts val="800"/>
              </a:spcBef>
            </a:pPr>
            <a:endParaRPr lang="en-US" sz="2667" dirty="0" err="1">
              <a:solidFill>
                <a:prstClr val="white"/>
              </a:solidFill>
            </a:endParaRPr>
          </a:p>
        </p:txBody>
      </p:sp>
      <p:sp>
        <p:nvSpPr>
          <p:cNvPr id="6" name="Title 5"/>
          <p:cNvSpPr>
            <a:spLocks noGrp="1"/>
          </p:cNvSpPr>
          <p:nvPr>
            <p:ph type="title" hasCustomPrompt="1"/>
          </p:nvPr>
        </p:nvSpPr>
        <p:spPr>
          <a:xfrm>
            <a:off x="269239" y="1187620"/>
            <a:ext cx="5826759" cy="5379312"/>
          </a:xfrm>
        </p:spPr>
        <p:txBody>
          <a:bodyPr/>
          <a:lstStyle>
            <a:lvl1pPr>
              <a:defRPr>
                <a:solidFill>
                  <a:srgbClr val="FFFFFF"/>
                </a:soli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6096001" y="1187620"/>
            <a:ext cx="5826760" cy="5379312"/>
          </a:xfrm>
        </p:spPr>
        <p:txBody>
          <a:bodyPr/>
          <a:lstStyle>
            <a:lvl1pPr>
              <a:defRPr>
                <a:solidFill>
                  <a:schemeClr val="accent3"/>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2"/>
          <p:cNvSpPr>
            <a:spLocks noGrp="1"/>
          </p:cNvSpPr>
          <p:nvPr>
            <p:ph type="body" sz="quarter" idx="13" hasCustomPrompt="1"/>
          </p:nvPr>
        </p:nvSpPr>
        <p:spPr>
          <a:xfrm>
            <a:off x="6095997" y="6233502"/>
            <a:ext cx="5827187" cy="332399"/>
          </a:xfrm>
        </p:spPr>
        <p:txBody>
          <a:bodyPr wrap="square"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7666705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6541515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Quote Magenta">
    <p:spTree>
      <p:nvGrpSpPr>
        <p:cNvPr id="1" name=""/>
        <p:cNvGrpSpPr/>
        <p:nvPr/>
      </p:nvGrpSpPr>
      <p:grpSpPr>
        <a:xfrm>
          <a:off x="0" y="0"/>
          <a:ext cx="0" cy="0"/>
          <a:chOff x="0" y="0"/>
          <a:chExt cx="0" cy="0"/>
        </a:xfrm>
      </p:grpSpPr>
      <p:sp>
        <p:nvSpPr>
          <p:cNvPr id="94" name="Text Placeholder 6"/>
          <p:cNvSpPr>
            <a:spLocks noGrp="1"/>
          </p:cNvSpPr>
          <p:nvPr>
            <p:ph type="body" sz="quarter" idx="12" hasCustomPrompt="1"/>
          </p:nvPr>
        </p:nvSpPr>
        <p:spPr>
          <a:xfrm>
            <a:off x="269239" y="1187620"/>
            <a:ext cx="11653523" cy="2689656"/>
          </a:xfrm>
        </p:spPr>
        <p:txBody>
          <a:bodyPr anchor="b" anchorCtr="0"/>
          <a:lstStyle>
            <a:lvl1pPr>
              <a:defRPr sz="4800">
                <a:solidFill>
                  <a:schemeClr val="accent3"/>
                </a:solidFill>
              </a:defRPr>
            </a:lvl1pPr>
            <a:lvl2pPr>
              <a:defRPr sz="2400"/>
            </a:lvl2pPr>
            <a:lvl3pPr>
              <a:defRPr sz="2400"/>
            </a:lvl3pPr>
            <a:lvl4pPr>
              <a:defRPr sz="2400"/>
            </a:lvl4pPr>
            <a:lvl5pPr>
              <a:defRPr sz="2400"/>
            </a:lvl5pPr>
          </a:lstStyle>
          <a:p>
            <a:pPr lvl="0"/>
            <a:r>
              <a:rPr lang="en-US" dirty="0" smtClean="0"/>
              <a:t>Click to edit text</a:t>
            </a:r>
          </a:p>
        </p:txBody>
      </p:sp>
      <p:sp>
        <p:nvSpPr>
          <p:cNvPr id="95" name="Text Placeholder 2"/>
          <p:cNvSpPr>
            <a:spLocks noGrp="1"/>
          </p:cNvSpPr>
          <p:nvPr>
            <p:ph type="body" sz="quarter" idx="13" hasCustomPrompt="1"/>
          </p:nvPr>
        </p:nvSpPr>
        <p:spPr>
          <a:xfrm>
            <a:off x="268818" y="3899347"/>
            <a:ext cx="11654367" cy="738600"/>
          </a:xfrm>
        </p:spPr>
        <p:txBody>
          <a:bodyPr anchor="t" anchorCtr="0">
            <a:spAutoFit/>
          </a:bodyPr>
          <a:lstStyle>
            <a:lvl1pPr>
              <a:spcBef>
                <a:spcPts val="0"/>
              </a:spcBef>
              <a:defRPr sz="3733"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Click to edit text</a:t>
            </a:r>
          </a:p>
        </p:txBody>
      </p:sp>
    </p:spTree>
    <p:extLst>
      <p:ext uri="{BB962C8B-B14F-4D97-AF65-F5344CB8AC3E}">
        <p14:creationId xmlns:p14="http://schemas.microsoft.com/office/powerpoint/2010/main" val="26977273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preserve="1" userDrawn="1">
  <p:cSld name="Photo Magenta">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accent3"/>
                </a:solidFill>
              </a:defRPr>
            </a:lvl1pPr>
          </a:lstStyle>
          <a:p>
            <a:r>
              <a:rPr lang="en-US" dirty="0" smtClean="0"/>
              <a:t>Click to edit title</a:t>
            </a:r>
            <a:endParaRPr lang="en-US" dirty="0"/>
          </a:p>
        </p:txBody>
      </p:sp>
    </p:spTree>
    <p:extLst>
      <p:ext uri="{BB962C8B-B14F-4D97-AF65-F5344CB8AC3E}">
        <p14:creationId xmlns:p14="http://schemas.microsoft.com/office/powerpoint/2010/main" val="30809655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preserve="1" userDrawn="1">
  <p:cSld name="Section Header Magenta">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35947671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type="title" preserve="1">
  <p:cSld name="Title Slide Teal">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25981855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and Content Teal">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lvl1pPr>
              <a:defRPr>
                <a:solidFill>
                  <a:schemeClr val="accent4"/>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lvl1pPr>
              <a:defRPr>
                <a:solidFill>
                  <a:schemeClr val="accent4"/>
                </a:solidFill>
              </a:defRPr>
            </a:lvl1pPr>
          </a:lstStyle>
          <a:p>
            <a:r>
              <a:rPr lang="en-US" dirty="0" smtClean="0"/>
              <a:t>Click to edit title</a:t>
            </a:r>
            <a:endParaRPr lang="en-US" dirty="0"/>
          </a:p>
        </p:txBody>
      </p:sp>
      <p:sp>
        <p:nvSpPr>
          <p:cNvPr id="8"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4035071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wo Content Teal">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4"/>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379312"/>
          </a:xfrm>
        </p:spPr>
        <p:txBody>
          <a:bodyPr/>
          <a:lstStyle>
            <a:lvl1pPr>
              <a:defRPr>
                <a:solidFill>
                  <a:schemeClr val="accent4"/>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6096001" y="1187620"/>
            <a:ext cx="5826760" cy="5379312"/>
          </a:xfrm>
        </p:spPr>
        <p:txBody>
          <a:bodyPr/>
          <a:lstStyle>
            <a:lvl1pPr>
              <a:defRPr>
                <a:solidFill>
                  <a:schemeClr val="accent4"/>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3994233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Narrow Left Column Teal">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4"/>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379312"/>
          </a:xfrm>
        </p:spPr>
        <p:txBody>
          <a:bodyPr/>
          <a:lstStyle>
            <a:lvl1pPr>
              <a:defRPr>
                <a:solidFill>
                  <a:schemeClr val="accent4"/>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3854937" y="1187620"/>
            <a:ext cx="8067824" cy="5379312"/>
          </a:xfrm>
        </p:spPr>
        <p:txBody>
          <a:bodyPr/>
          <a:lstStyle>
            <a:lvl1pPr>
              <a:defRPr>
                <a:solidFill>
                  <a:schemeClr val="accent4"/>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16980568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Only Teal">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4"/>
                </a:solidFill>
              </a:defRPr>
            </a:lvl1pPr>
          </a:lstStyle>
          <a:p>
            <a:r>
              <a:rPr lang="en-US" dirty="0" smtClean="0"/>
              <a:t>Click to edit title</a:t>
            </a:r>
            <a:endParaRPr lang="en-US" dirty="0"/>
          </a:p>
        </p:txBody>
      </p:sp>
      <p:sp>
        <p:nvSpPr>
          <p:cNvPr id="4" name="Text Placeholder 2"/>
          <p:cNvSpPr>
            <a:spLocks noGrp="1"/>
          </p:cNvSpPr>
          <p:nvPr>
            <p:ph type="body" sz="quarter" idx="13" hasCustomPrompt="1"/>
          </p:nvPr>
        </p:nvSpPr>
        <p:spPr>
          <a:xfrm>
            <a:off x="268818" y="6233502"/>
            <a:ext cx="11654367" cy="332399"/>
          </a:xfrm>
        </p:spPr>
        <p:txBody>
          <a:bodyPr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36287038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lor Block Teal">
    <p:spTree>
      <p:nvGrpSpPr>
        <p:cNvPr id="1" name=""/>
        <p:cNvGrpSpPr/>
        <p:nvPr/>
      </p:nvGrpSpPr>
      <p:grpSpPr>
        <a:xfrm>
          <a:off x="0" y="0"/>
          <a:ext cx="0" cy="0"/>
          <a:chOff x="0" y="0"/>
          <a:chExt cx="0" cy="0"/>
        </a:xfrm>
      </p:grpSpPr>
      <p:sp>
        <p:nvSpPr>
          <p:cNvPr id="2" name="Rectangle 1"/>
          <p:cNvSpPr/>
          <p:nvPr userDrawn="1"/>
        </p:nvSpPr>
        <p:spPr>
          <a:xfrm>
            <a:off x="0" y="0"/>
            <a:ext cx="6096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46304" rIns="182880" bIns="146304" rtlCol="0" anchor="t" anchorCtr="0"/>
          <a:lstStyle/>
          <a:p>
            <a:pPr algn="ctr" defTabSz="914377">
              <a:lnSpc>
                <a:spcPct val="90000"/>
              </a:lnSpc>
              <a:spcBef>
                <a:spcPts val="800"/>
              </a:spcBef>
            </a:pPr>
            <a:endParaRPr lang="en-US" sz="2667" dirty="0" err="1">
              <a:solidFill>
                <a:prstClr val="white"/>
              </a:solidFill>
            </a:endParaRPr>
          </a:p>
        </p:txBody>
      </p:sp>
      <p:sp>
        <p:nvSpPr>
          <p:cNvPr id="6" name="Title 5"/>
          <p:cNvSpPr>
            <a:spLocks noGrp="1"/>
          </p:cNvSpPr>
          <p:nvPr>
            <p:ph type="title" hasCustomPrompt="1"/>
          </p:nvPr>
        </p:nvSpPr>
        <p:spPr>
          <a:xfrm>
            <a:off x="269239" y="1187620"/>
            <a:ext cx="5826759" cy="5379312"/>
          </a:xfrm>
        </p:spPr>
        <p:txBody>
          <a:bodyPr/>
          <a:lstStyle>
            <a:lvl1pPr>
              <a:defRPr>
                <a:solidFill>
                  <a:srgbClr val="FFFFFF"/>
                </a:soli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6096001" y="1187620"/>
            <a:ext cx="5826760" cy="5379312"/>
          </a:xfrm>
        </p:spPr>
        <p:txBody>
          <a:bodyPr/>
          <a:lstStyle>
            <a:lvl1pPr>
              <a:defRPr>
                <a:solidFill>
                  <a:schemeClr val="accent4"/>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2"/>
          <p:cNvSpPr>
            <a:spLocks noGrp="1"/>
          </p:cNvSpPr>
          <p:nvPr>
            <p:ph type="body" sz="quarter" idx="13" hasCustomPrompt="1"/>
          </p:nvPr>
        </p:nvSpPr>
        <p:spPr>
          <a:xfrm>
            <a:off x="6095997" y="6233502"/>
            <a:ext cx="5827187" cy="332399"/>
          </a:xfrm>
        </p:spPr>
        <p:txBody>
          <a:bodyPr wrap="square" anchor="b" anchorCtr="0">
            <a:spAutoFit/>
          </a:bodyPr>
          <a:lstStyle>
            <a:lvl1pPr>
              <a:spcBef>
                <a:spcPts val="0"/>
              </a:spcBef>
              <a:defRPr sz="800"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Footnote</a:t>
            </a:r>
          </a:p>
        </p:txBody>
      </p:sp>
    </p:spTree>
    <p:extLst>
      <p:ext uri="{BB962C8B-B14F-4D97-AF65-F5344CB8AC3E}">
        <p14:creationId xmlns:p14="http://schemas.microsoft.com/office/powerpoint/2010/main" val="24919172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Quote Teal">
    <p:spTree>
      <p:nvGrpSpPr>
        <p:cNvPr id="1" name=""/>
        <p:cNvGrpSpPr/>
        <p:nvPr/>
      </p:nvGrpSpPr>
      <p:grpSpPr>
        <a:xfrm>
          <a:off x="0" y="0"/>
          <a:ext cx="0" cy="0"/>
          <a:chOff x="0" y="0"/>
          <a:chExt cx="0" cy="0"/>
        </a:xfrm>
      </p:grpSpPr>
      <p:sp>
        <p:nvSpPr>
          <p:cNvPr id="94" name="Text Placeholder 6"/>
          <p:cNvSpPr>
            <a:spLocks noGrp="1"/>
          </p:cNvSpPr>
          <p:nvPr>
            <p:ph type="body" sz="quarter" idx="12" hasCustomPrompt="1"/>
          </p:nvPr>
        </p:nvSpPr>
        <p:spPr>
          <a:xfrm>
            <a:off x="269239" y="1187620"/>
            <a:ext cx="11653523" cy="2689656"/>
          </a:xfrm>
        </p:spPr>
        <p:txBody>
          <a:bodyPr anchor="b" anchorCtr="0"/>
          <a:lstStyle>
            <a:lvl1pPr>
              <a:defRPr sz="4800">
                <a:solidFill>
                  <a:schemeClr val="accent4"/>
                </a:solidFill>
              </a:defRPr>
            </a:lvl1pPr>
            <a:lvl2pPr>
              <a:defRPr sz="2400"/>
            </a:lvl2pPr>
            <a:lvl3pPr>
              <a:defRPr sz="2400"/>
            </a:lvl3pPr>
            <a:lvl4pPr>
              <a:defRPr sz="2400"/>
            </a:lvl4pPr>
            <a:lvl5pPr>
              <a:defRPr sz="2400"/>
            </a:lvl5pPr>
          </a:lstStyle>
          <a:p>
            <a:pPr lvl="0"/>
            <a:r>
              <a:rPr lang="en-US" dirty="0" smtClean="0"/>
              <a:t>Click to edit text</a:t>
            </a:r>
          </a:p>
        </p:txBody>
      </p:sp>
      <p:sp>
        <p:nvSpPr>
          <p:cNvPr id="95" name="Text Placeholder 2"/>
          <p:cNvSpPr>
            <a:spLocks noGrp="1"/>
          </p:cNvSpPr>
          <p:nvPr>
            <p:ph type="body" sz="quarter" idx="13" hasCustomPrompt="1"/>
          </p:nvPr>
        </p:nvSpPr>
        <p:spPr>
          <a:xfrm>
            <a:off x="268818" y="3899347"/>
            <a:ext cx="11654367" cy="738600"/>
          </a:xfrm>
        </p:spPr>
        <p:txBody>
          <a:bodyPr anchor="t" anchorCtr="0">
            <a:spAutoFit/>
          </a:bodyPr>
          <a:lstStyle>
            <a:lvl1pPr>
              <a:spcBef>
                <a:spcPts val="0"/>
              </a:spcBef>
              <a:defRPr sz="3733" b="0">
                <a:solidFill>
                  <a:schemeClr val="tx1"/>
                </a:solidFill>
                <a:latin typeface="+mn-lt"/>
              </a:defRPr>
            </a:lvl1pPr>
            <a:lvl2pPr>
              <a:defRPr sz="800" b="0">
                <a:solidFill>
                  <a:schemeClr val="tx1"/>
                </a:solidFill>
              </a:defRPr>
            </a:lvl2pPr>
            <a:lvl3pPr>
              <a:defRPr sz="800" b="0">
                <a:solidFill>
                  <a:schemeClr val="tx1"/>
                </a:solidFill>
              </a:defRPr>
            </a:lvl3pPr>
            <a:lvl4pPr>
              <a:defRPr sz="800" b="0">
                <a:solidFill>
                  <a:schemeClr val="tx1"/>
                </a:solidFill>
              </a:defRPr>
            </a:lvl4pPr>
            <a:lvl5pPr>
              <a:defRPr sz="800" b="0">
                <a:solidFill>
                  <a:schemeClr val="tx1"/>
                </a:solidFill>
              </a:defRPr>
            </a:lvl5pPr>
          </a:lstStyle>
          <a:p>
            <a:pPr lvl="0"/>
            <a:r>
              <a:rPr lang="en-US" dirty="0" smtClean="0"/>
              <a:t>Click to edit text</a:t>
            </a:r>
          </a:p>
        </p:txBody>
      </p:sp>
    </p:spTree>
    <p:extLst>
      <p:ext uri="{BB962C8B-B14F-4D97-AF65-F5344CB8AC3E}">
        <p14:creationId xmlns:p14="http://schemas.microsoft.com/office/powerpoint/2010/main" val="3868401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61" Type="http://schemas.openxmlformats.org/officeDocument/2006/relationships/slideLayout" Target="../slideLayouts/slideLayout6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75.xml"/><Relationship Id="rId18" Type="http://schemas.openxmlformats.org/officeDocument/2006/relationships/slideLayout" Target="../slideLayouts/slideLayout80.xml"/><Relationship Id="rId26" Type="http://schemas.openxmlformats.org/officeDocument/2006/relationships/slideLayout" Target="../slideLayouts/slideLayout88.xml"/><Relationship Id="rId39" Type="http://schemas.openxmlformats.org/officeDocument/2006/relationships/slideLayout" Target="../slideLayouts/slideLayout101.xml"/><Relationship Id="rId21" Type="http://schemas.openxmlformats.org/officeDocument/2006/relationships/slideLayout" Target="../slideLayouts/slideLayout83.xml"/><Relationship Id="rId34" Type="http://schemas.openxmlformats.org/officeDocument/2006/relationships/slideLayout" Target="../slideLayouts/slideLayout96.xml"/><Relationship Id="rId42" Type="http://schemas.openxmlformats.org/officeDocument/2006/relationships/slideLayout" Target="../slideLayouts/slideLayout104.xml"/><Relationship Id="rId47" Type="http://schemas.openxmlformats.org/officeDocument/2006/relationships/slideLayout" Target="../slideLayouts/slideLayout109.xml"/><Relationship Id="rId50" Type="http://schemas.openxmlformats.org/officeDocument/2006/relationships/slideLayout" Target="../slideLayouts/slideLayout112.xml"/><Relationship Id="rId55" Type="http://schemas.openxmlformats.org/officeDocument/2006/relationships/slideLayout" Target="../slideLayouts/slideLayout117.xml"/><Relationship Id="rId63" Type="http://schemas.openxmlformats.org/officeDocument/2006/relationships/slideLayout" Target="../slideLayouts/slideLayout125.xml"/><Relationship Id="rId68" Type="http://schemas.openxmlformats.org/officeDocument/2006/relationships/slideLayout" Target="../slideLayouts/slideLayout130.xml"/><Relationship Id="rId7" Type="http://schemas.openxmlformats.org/officeDocument/2006/relationships/slideLayout" Target="../slideLayouts/slideLayout69.xml"/><Relationship Id="rId71" Type="http://schemas.openxmlformats.org/officeDocument/2006/relationships/slideLayout" Target="../slideLayouts/slideLayout133.xml"/><Relationship Id="rId2" Type="http://schemas.openxmlformats.org/officeDocument/2006/relationships/slideLayout" Target="../slideLayouts/slideLayout64.xml"/><Relationship Id="rId16" Type="http://schemas.openxmlformats.org/officeDocument/2006/relationships/slideLayout" Target="../slideLayouts/slideLayout78.xml"/><Relationship Id="rId29" Type="http://schemas.openxmlformats.org/officeDocument/2006/relationships/slideLayout" Target="../slideLayouts/slideLayout91.xml"/><Relationship Id="rId11" Type="http://schemas.openxmlformats.org/officeDocument/2006/relationships/slideLayout" Target="../slideLayouts/slideLayout73.xml"/><Relationship Id="rId24" Type="http://schemas.openxmlformats.org/officeDocument/2006/relationships/slideLayout" Target="../slideLayouts/slideLayout86.xml"/><Relationship Id="rId32" Type="http://schemas.openxmlformats.org/officeDocument/2006/relationships/slideLayout" Target="../slideLayouts/slideLayout94.xml"/><Relationship Id="rId37" Type="http://schemas.openxmlformats.org/officeDocument/2006/relationships/slideLayout" Target="../slideLayouts/slideLayout99.xml"/><Relationship Id="rId40" Type="http://schemas.openxmlformats.org/officeDocument/2006/relationships/slideLayout" Target="../slideLayouts/slideLayout102.xml"/><Relationship Id="rId45" Type="http://schemas.openxmlformats.org/officeDocument/2006/relationships/slideLayout" Target="../slideLayouts/slideLayout107.xml"/><Relationship Id="rId53" Type="http://schemas.openxmlformats.org/officeDocument/2006/relationships/slideLayout" Target="../slideLayouts/slideLayout115.xml"/><Relationship Id="rId58" Type="http://schemas.openxmlformats.org/officeDocument/2006/relationships/slideLayout" Target="../slideLayouts/slideLayout120.xml"/><Relationship Id="rId66" Type="http://schemas.openxmlformats.org/officeDocument/2006/relationships/slideLayout" Target="../slideLayouts/slideLayout128.xml"/><Relationship Id="rId5" Type="http://schemas.openxmlformats.org/officeDocument/2006/relationships/slideLayout" Target="../slideLayouts/slideLayout67.xml"/><Relationship Id="rId15" Type="http://schemas.openxmlformats.org/officeDocument/2006/relationships/slideLayout" Target="../slideLayouts/slideLayout77.xml"/><Relationship Id="rId23" Type="http://schemas.openxmlformats.org/officeDocument/2006/relationships/slideLayout" Target="../slideLayouts/slideLayout85.xml"/><Relationship Id="rId28" Type="http://schemas.openxmlformats.org/officeDocument/2006/relationships/slideLayout" Target="../slideLayouts/slideLayout90.xml"/><Relationship Id="rId36" Type="http://schemas.openxmlformats.org/officeDocument/2006/relationships/slideLayout" Target="../slideLayouts/slideLayout98.xml"/><Relationship Id="rId49" Type="http://schemas.openxmlformats.org/officeDocument/2006/relationships/slideLayout" Target="../slideLayouts/slideLayout111.xml"/><Relationship Id="rId57" Type="http://schemas.openxmlformats.org/officeDocument/2006/relationships/slideLayout" Target="../slideLayouts/slideLayout119.xml"/><Relationship Id="rId61" Type="http://schemas.openxmlformats.org/officeDocument/2006/relationships/slideLayout" Target="../slideLayouts/slideLayout123.xml"/><Relationship Id="rId10" Type="http://schemas.openxmlformats.org/officeDocument/2006/relationships/slideLayout" Target="../slideLayouts/slideLayout72.xml"/><Relationship Id="rId19" Type="http://schemas.openxmlformats.org/officeDocument/2006/relationships/slideLayout" Target="../slideLayouts/slideLayout81.xml"/><Relationship Id="rId31" Type="http://schemas.openxmlformats.org/officeDocument/2006/relationships/slideLayout" Target="../slideLayouts/slideLayout93.xml"/><Relationship Id="rId44" Type="http://schemas.openxmlformats.org/officeDocument/2006/relationships/slideLayout" Target="../slideLayouts/slideLayout106.xml"/><Relationship Id="rId52" Type="http://schemas.openxmlformats.org/officeDocument/2006/relationships/slideLayout" Target="../slideLayouts/slideLayout114.xml"/><Relationship Id="rId60" Type="http://schemas.openxmlformats.org/officeDocument/2006/relationships/slideLayout" Target="../slideLayouts/slideLayout122.xml"/><Relationship Id="rId65" Type="http://schemas.openxmlformats.org/officeDocument/2006/relationships/slideLayout" Target="../slideLayouts/slideLayout127.xml"/><Relationship Id="rId73" Type="http://schemas.openxmlformats.org/officeDocument/2006/relationships/theme" Target="../theme/theme2.xml"/><Relationship Id="rId4" Type="http://schemas.openxmlformats.org/officeDocument/2006/relationships/slideLayout" Target="../slideLayouts/slideLayout66.xml"/><Relationship Id="rId9" Type="http://schemas.openxmlformats.org/officeDocument/2006/relationships/slideLayout" Target="../slideLayouts/slideLayout71.xml"/><Relationship Id="rId14" Type="http://schemas.openxmlformats.org/officeDocument/2006/relationships/slideLayout" Target="../slideLayouts/slideLayout76.xml"/><Relationship Id="rId22" Type="http://schemas.openxmlformats.org/officeDocument/2006/relationships/slideLayout" Target="../slideLayouts/slideLayout84.xml"/><Relationship Id="rId27" Type="http://schemas.openxmlformats.org/officeDocument/2006/relationships/slideLayout" Target="../slideLayouts/slideLayout89.xml"/><Relationship Id="rId30" Type="http://schemas.openxmlformats.org/officeDocument/2006/relationships/slideLayout" Target="../slideLayouts/slideLayout92.xml"/><Relationship Id="rId35" Type="http://schemas.openxmlformats.org/officeDocument/2006/relationships/slideLayout" Target="../slideLayouts/slideLayout97.xml"/><Relationship Id="rId43" Type="http://schemas.openxmlformats.org/officeDocument/2006/relationships/slideLayout" Target="../slideLayouts/slideLayout105.xml"/><Relationship Id="rId48" Type="http://schemas.openxmlformats.org/officeDocument/2006/relationships/slideLayout" Target="../slideLayouts/slideLayout110.xml"/><Relationship Id="rId56" Type="http://schemas.openxmlformats.org/officeDocument/2006/relationships/slideLayout" Target="../slideLayouts/slideLayout118.xml"/><Relationship Id="rId64" Type="http://schemas.openxmlformats.org/officeDocument/2006/relationships/slideLayout" Target="../slideLayouts/slideLayout126.xml"/><Relationship Id="rId69" Type="http://schemas.openxmlformats.org/officeDocument/2006/relationships/slideLayout" Target="../slideLayouts/slideLayout131.xml"/><Relationship Id="rId8" Type="http://schemas.openxmlformats.org/officeDocument/2006/relationships/slideLayout" Target="../slideLayouts/slideLayout70.xml"/><Relationship Id="rId51" Type="http://schemas.openxmlformats.org/officeDocument/2006/relationships/slideLayout" Target="../slideLayouts/slideLayout113.xml"/><Relationship Id="rId72" Type="http://schemas.openxmlformats.org/officeDocument/2006/relationships/slideLayout" Target="../slideLayouts/slideLayout134.xml"/><Relationship Id="rId3" Type="http://schemas.openxmlformats.org/officeDocument/2006/relationships/slideLayout" Target="../slideLayouts/slideLayout65.xml"/><Relationship Id="rId12" Type="http://schemas.openxmlformats.org/officeDocument/2006/relationships/slideLayout" Target="../slideLayouts/slideLayout74.xml"/><Relationship Id="rId17" Type="http://schemas.openxmlformats.org/officeDocument/2006/relationships/slideLayout" Target="../slideLayouts/slideLayout79.xml"/><Relationship Id="rId25" Type="http://schemas.openxmlformats.org/officeDocument/2006/relationships/slideLayout" Target="../slideLayouts/slideLayout87.xml"/><Relationship Id="rId33" Type="http://schemas.openxmlformats.org/officeDocument/2006/relationships/slideLayout" Target="../slideLayouts/slideLayout95.xml"/><Relationship Id="rId38" Type="http://schemas.openxmlformats.org/officeDocument/2006/relationships/slideLayout" Target="../slideLayouts/slideLayout100.xml"/><Relationship Id="rId46" Type="http://schemas.openxmlformats.org/officeDocument/2006/relationships/slideLayout" Target="../slideLayouts/slideLayout108.xml"/><Relationship Id="rId59" Type="http://schemas.openxmlformats.org/officeDocument/2006/relationships/slideLayout" Target="../slideLayouts/slideLayout121.xml"/><Relationship Id="rId67" Type="http://schemas.openxmlformats.org/officeDocument/2006/relationships/slideLayout" Target="../slideLayouts/slideLayout129.xml"/><Relationship Id="rId20" Type="http://schemas.openxmlformats.org/officeDocument/2006/relationships/slideLayout" Target="../slideLayouts/slideLayout82.xml"/><Relationship Id="rId41" Type="http://schemas.openxmlformats.org/officeDocument/2006/relationships/slideLayout" Target="../slideLayouts/slideLayout103.xml"/><Relationship Id="rId54" Type="http://schemas.openxmlformats.org/officeDocument/2006/relationships/slideLayout" Target="../slideLayouts/slideLayout116.xml"/><Relationship Id="rId62" Type="http://schemas.openxmlformats.org/officeDocument/2006/relationships/slideLayout" Target="../slideLayouts/slideLayout124.xml"/><Relationship Id="rId70" Type="http://schemas.openxmlformats.org/officeDocument/2006/relationships/slideLayout" Target="../slideLayouts/slideLayout132.xml"/><Relationship Id="rId1" Type="http://schemas.openxmlformats.org/officeDocument/2006/relationships/slideLayout" Target="../slideLayouts/slideLayout63.xml"/><Relationship Id="rId6" Type="http://schemas.openxmlformats.org/officeDocument/2006/relationships/slideLayout" Target="../slideLayouts/slideLayout6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39" y="205487"/>
            <a:ext cx="11653523" cy="982133"/>
          </a:xfrm>
          <a:prstGeom prst="rect">
            <a:avLst/>
          </a:prstGeom>
        </p:spPr>
        <p:txBody>
          <a:bodyPr vert="horz" lIns="137160" tIns="109728" rIns="137160" bIns="109728" rtlCol="0" anchor="t" anchorCtr="0">
            <a:no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269239" y="1187620"/>
            <a:ext cx="11653523" cy="5379312"/>
          </a:xfrm>
          <a:prstGeom prst="rect">
            <a:avLst/>
          </a:prstGeom>
        </p:spPr>
        <p:txBody>
          <a:bodyPr vert="horz" lIns="137160" tIns="109728" rIns="137160" bIns="109728"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2678618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 id="2147483715" r:id="rId55"/>
    <p:sldLayoutId id="2147483716" r:id="rId56"/>
    <p:sldLayoutId id="2147483717" r:id="rId57"/>
    <p:sldLayoutId id="2147483718" r:id="rId58"/>
    <p:sldLayoutId id="2147483719" r:id="rId59"/>
    <p:sldLayoutId id="2147483720" r:id="rId60"/>
    <p:sldLayoutId id="2147483721" r:id="rId61"/>
    <p:sldLayoutId id="2147483722" r:id="rId62"/>
  </p:sldLayoutIdLst>
  <mc:AlternateContent xmlns:mc="http://schemas.openxmlformats.org/markup-compatibility/2006" xmlns:p14="http://schemas.microsoft.com/office/powerpoint/2010/main">
    <mc:Choice Requires="p14">
      <p:transition p14:dur="0"/>
    </mc:Choice>
    <mc:Fallback xmlns="">
      <p:transition/>
    </mc:Fallback>
  </mc:AlternateContent>
  <p:hf hdr="0" ftr="0" dt="0"/>
  <p:txStyles>
    <p:titleStyle>
      <a:lvl1pPr algn="l" defTabSz="914377" rtl="0" eaLnBrk="1" latinLnBrk="0" hangingPunct="1">
        <a:lnSpc>
          <a:spcPct val="90000"/>
        </a:lnSpc>
        <a:spcBef>
          <a:spcPct val="0"/>
        </a:spcBef>
        <a:buNone/>
        <a:defRPr sz="4800" b="1" kern="1200">
          <a:solidFill>
            <a:schemeClr val="accent1"/>
          </a:solidFill>
          <a:latin typeface="+mj-lt"/>
          <a:ea typeface="+mj-ea"/>
          <a:cs typeface="+mj-cs"/>
        </a:defRPr>
      </a:lvl1pPr>
    </p:titleStyle>
    <p:bodyStyle>
      <a:lvl1pPr marL="0" indent="0" algn="l" defTabSz="914377" rtl="0" eaLnBrk="1" latinLnBrk="0" hangingPunct="1">
        <a:lnSpc>
          <a:spcPct val="90000"/>
        </a:lnSpc>
        <a:spcBef>
          <a:spcPts val="2400"/>
        </a:spcBef>
        <a:buFont typeface="Arial" panose="020B0604020202020204" pitchFamily="34" charset="0"/>
        <a:buNone/>
        <a:defRPr sz="3733" b="0" kern="1200">
          <a:solidFill>
            <a:schemeClr val="accent1"/>
          </a:solidFill>
          <a:latin typeface="+mj-lt"/>
          <a:ea typeface="+mn-ea"/>
          <a:cs typeface="+mn-cs"/>
        </a:defRPr>
      </a:lvl1pPr>
      <a:lvl2pPr marL="0" indent="0" algn="l" defTabSz="914377" rtl="0" eaLnBrk="1" latinLnBrk="0" hangingPunct="1">
        <a:lnSpc>
          <a:spcPct val="90000"/>
        </a:lnSpc>
        <a:spcBef>
          <a:spcPts val="600"/>
        </a:spcBef>
        <a:buFont typeface="Arial" panose="020B0604020202020204" pitchFamily="34" charset="0"/>
        <a:buNone/>
        <a:defRPr sz="1867" kern="1200">
          <a:solidFill>
            <a:schemeClr val="tx1"/>
          </a:solidFill>
          <a:latin typeface="+mn-lt"/>
          <a:ea typeface="+mn-ea"/>
          <a:cs typeface="+mn-cs"/>
        </a:defRPr>
      </a:lvl2pPr>
      <a:lvl3pPr marL="233357" indent="-228594" algn="l" defTabSz="914377" rtl="0" eaLnBrk="1" latinLnBrk="0" hangingPunct="1">
        <a:lnSpc>
          <a:spcPct val="90000"/>
        </a:lnSpc>
        <a:spcBef>
          <a:spcPts val="600"/>
        </a:spcBef>
        <a:buFont typeface="Arial" panose="020B0604020202020204" pitchFamily="34" charset="0"/>
        <a:buChar char="•"/>
        <a:defRPr sz="1867" kern="1200">
          <a:solidFill>
            <a:schemeClr val="tx1"/>
          </a:solidFill>
          <a:latin typeface="+mn-lt"/>
          <a:ea typeface="+mn-ea"/>
          <a:cs typeface="+mn-cs"/>
        </a:defRPr>
      </a:lvl3pPr>
      <a:lvl4pPr marL="457189" indent="-228594" algn="l" defTabSz="914377" rtl="0" eaLnBrk="1" latinLnBrk="0" hangingPunct="1">
        <a:lnSpc>
          <a:spcPct val="90000"/>
        </a:lnSpc>
        <a:spcBef>
          <a:spcPts val="600"/>
        </a:spcBef>
        <a:buFont typeface="Arial" panose="020B0604020202020204" pitchFamily="34" charset="0"/>
        <a:buChar char="•"/>
        <a:defRPr sz="1867" kern="1200">
          <a:solidFill>
            <a:schemeClr val="tx1"/>
          </a:solidFill>
          <a:latin typeface="+mn-lt"/>
          <a:ea typeface="+mn-ea"/>
          <a:cs typeface="+mn-cs"/>
        </a:defRPr>
      </a:lvl4pPr>
      <a:lvl5pPr marL="690545" indent="-228594" algn="l" defTabSz="914377" rtl="0" eaLnBrk="1" latinLnBrk="0" hangingPunct="1">
        <a:lnSpc>
          <a:spcPct val="90000"/>
        </a:lnSpc>
        <a:spcBef>
          <a:spcPts val="600"/>
        </a:spcBef>
        <a:buFont typeface="Arial" panose="020B0604020202020204" pitchFamily="34" charset="0"/>
        <a:buChar char="•"/>
        <a:defRPr sz="1867"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9pPr>
    </p:bodyStyle>
    <p:otherStyle>
      <a:defPPr>
        <a:defRPr lang="en-US"/>
      </a:defPPr>
      <a:lvl1pPr marL="0" algn="l" defTabSz="914377" rtl="0" eaLnBrk="1" latinLnBrk="0" hangingPunct="1">
        <a:defRPr sz="1867" kern="1200">
          <a:solidFill>
            <a:schemeClr val="tx1"/>
          </a:solidFill>
          <a:latin typeface="+mn-lt"/>
          <a:ea typeface="+mn-ea"/>
          <a:cs typeface="+mn-cs"/>
        </a:defRPr>
      </a:lvl1pPr>
      <a:lvl2pPr marL="457189" algn="l" defTabSz="914377" rtl="0" eaLnBrk="1" latinLnBrk="0" hangingPunct="1">
        <a:defRPr sz="1867" kern="1200">
          <a:solidFill>
            <a:schemeClr val="tx1"/>
          </a:solidFill>
          <a:latin typeface="+mn-lt"/>
          <a:ea typeface="+mn-ea"/>
          <a:cs typeface="+mn-cs"/>
        </a:defRPr>
      </a:lvl2pPr>
      <a:lvl3pPr marL="914377" algn="l" defTabSz="914377" rtl="0" eaLnBrk="1" latinLnBrk="0" hangingPunct="1">
        <a:defRPr sz="1867" kern="1200">
          <a:solidFill>
            <a:schemeClr val="tx1"/>
          </a:solidFill>
          <a:latin typeface="+mn-lt"/>
          <a:ea typeface="+mn-ea"/>
          <a:cs typeface="+mn-cs"/>
        </a:defRPr>
      </a:lvl3pPr>
      <a:lvl4pPr marL="1371566" algn="l" defTabSz="914377" rtl="0" eaLnBrk="1" latinLnBrk="0" hangingPunct="1">
        <a:defRPr sz="1867" kern="1200">
          <a:solidFill>
            <a:schemeClr val="tx1"/>
          </a:solidFill>
          <a:latin typeface="+mn-lt"/>
          <a:ea typeface="+mn-ea"/>
          <a:cs typeface="+mn-cs"/>
        </a:defRPr>
      </a:lvl4pPr>
      <a:lvl5pPr marL="1828754" algn="l" defTabSz="914377" rtl="0" eaLnBrk="1" latinLnBrk="0" hangingPunct="1">
        <a:defRPr sz="1867" kern="1200">
          <a:solidFill>
            <a:schemeClr val="tx1"/>
          </a:solidFill>
          <a:latin typeface="+mn-lt"/>
          <a:ea typeface="+mn-ea"/>
          <a:cs typeface="+mn-cs"/>
        </a:defRPr>
      </a:lvl5pPr>
      <a:lvl6pPr marL="2285943" algn="l" defTabSz="914377" rtl="0" eaLnBrk="1" latinLnBrk="0" hangingPunct="1">
        <a:defRPr sz="1867" kern="1200">
          <a:solidFill>
            <a:schemeClr val="tx1"/>
          </a:solidFill>
          <a:latin typeface="+mn-lt"/>
          <a:ea typeface="+mn-ea"/>
          <a:cs typeface="+mn-cs"/>
        </a:defRPr>
      </a:lvl6pPr>
      <a:lvl7pPr marL="2743131" algn="l" defTabSz="914377" rtl="0" eaLnBrk="1" latinLnBrk="0" hangingPunct="1">
        <a:defRPr sz="1867" kern="1200">
          <a:solidFill>
            <a:schemeClr val="tx1"/>
          </a:solidFill>
          <a:latin typeface="+mn-lt"/>
          <a:ea typeface="+mn-ea"/>
          <a:cs typeface="+mn-cs"/>
        </a:defRPr>
      </a:lvl7pPr>
      <a:lvl8pPr marL="3200320" algn="l" defTabSz="914377" rtl="0" eaLnBrk="1" latinLnBrk="0" hangingPunct="1">
        <a:defRPr sz="1867" kern="1200">
          <a:solidFill>
            <a:schemeClr val="tx1"/>
          </a:solidFill>
          <a:latin typeface="+mn-lt"/>
          <a:ea typeface="+mn-ea"/>
          <a:cs typeface="+mn-cs"/>
        </a:defRPr>
      </a:lvl8pPr>
      <a:lvl9pPr marL="3657509" algn="l" defTabSz="914377" rtl="0" eaLnBrk="1" latinLnBrk="0" hangingPunct="1">
        <a:defRPr sz="1867"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39" y="205487"/>
            <a:ext cx="11653523" cy="982133"/>
          </a:xfrm>
          <a:prstGeom prst="rect">
            <a:avLst/>
          </a:prstGeom>
        </p:spPr>
        <p:txBody>
          <a:bodyPr vert="horz" lIns="137160" tIns="109728" rIns="137160" bIns="109728" rtlCol="0" anchor="t" anchorCtr="0">
            <a:no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269239" y="1187620"/>
            <a:ext cx="11653523" cy="5379312"/>
          </a:xfrm>
          <a:prstGeom prst="rect">
            <a:avLst/>
          </a:prstGeom>
        </p:spPr>
        <p:txBody>
          <a:bodyPr vert="horz" lIns="137160" tIns="109728" rIns="137160" bIns="109728"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99705260"/>
      </p:ext>
    </p:extLst>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 id="2147483735" r:id="rId12"/>
    <p:sldLayoutId id="2147483736" r:id="rId13"/>
    <p:sldLayoutId id="2147483737" r:id="rId14"/>
    <p:sldLayoutId id="2147483738" r:id="rId15"/>
    <p:sldLayoutId id="2147483739" r:id="rId16"/>
    <p:sldLayoutId id="2147483740" r:id="rId17"/>
    <p:sldLayoutId id="2147483741" r:id="rId18"/>
    <p:sldLayoutId id="2147483742" r:id="rId19"/>
    <p:sldLayoutId id="2147483743" r:id="rId20"/>
    <p:sldLayoutId id="2147483744" r:id="rId21"/>
    <p:sldLayoutId id="2147483745" r:id="rId22"/>
    <p:sldLayoutId id="2147483746" r:id="rId23"/>
    <p:sldLayoutId id="2147483747" r:id="rId24"/>
    <p:sldLayoutId id="2147483748" r:id="rId25"/>
    <p:sldLayoutId id="2147483749" r:id="rId26"/>
    <p:sldLayoutId id="2147483750" r:id="rId27"/>
    <p:sldLayoutId id="2147483751" r:id="rId28"/>
    <p:sldLayoutId id="2147483752" r:id="rId29"/>
    <p:sldLayoutId id="2147483753" r:id="rId30"/>
    <p:sldLayoutId id="2147483754" r:id="rId31"/>
    <p:sldLayoutId id="2147483755" r:id="rId32"/>
    <p:sldLayoutId id="2147483756" r:id="rId33"/>
    <p:sldLayoutId id="2147483757" r:id="rId34"/>
    <p:sldLayoutId id="2147483758" r:id="rId35"/>
    <p:sldLayoutId id="2147483759" r:id="rId36"/>
    <p:sldLayoutId id="2147483760" r:id="rId37"/>
    <p:sldLayoutId id="2147483761" r:id="rId38"/>
    <p:sldLayoutId id="2147483762" r:id="rId39"/>
    <p:sldLayoutId id="2147483763" r:id="rId40"/>
    <p:sldLayoutId id="2147483764" r:id="rId41"/>
    <p:sldLayoutId id="2147483765" r:id="rId42"/>
    <p:sldLayoutId id="2147483766" r:id="rId43"/>
    <p:sldLayoutId id="2147483767" r:id="rId44"/>
    <p:sldLayoutId id="2147483768" r:id="rId45"/>
    <p:sldLayoutId id="2147483769" r:id="rId46"/>
    <p:sldLayoutId id="2147483770" r:id="rId47"/>
    <p:sldLayoutId id="2147483771" r:id="rId48"/>
    <p:sldLayoutId id="2147483772" r:id="rId49"/>
    <p:sldLayoutId id="2147483773" r:id="rId50"/>
    <p:sldLayoutId id="2147483774" r:id="rId51"/>
    <p:sldLayoutId id="2147483775" r:id="rId52"/>
    <p:sldLayoutId id="2147483776" r:id="rId53"/>
    <p:sldLayoutId id="2147483777" r:id="rId54"/>
    <p:sldLayoutId id="2147483778" r:id="rId55"/>
    <p:sldLayoutId id="2147483779" r:id="rId56"/>
    <p:sldLayoutId id="2147483780" r:id="rId57"/>
    <p:sldLayoutId id="2147483781" r:id="rId58"/>
    <p:sldLayoutId id="2147483782" r:id="rId59"/>
    <p:sldLayoutId id="2147483783" r:id="rId60"/>
    <p:sldLayoutId id="2147483784" r:id="rId61"/>
    <p:sldLayoutId id="2147483785" r:id="rId62"/>
    <p:sldLayoutId id="2147483786" r:id="rId63"/>
    <p:sldLayoutId id="2147483787" r:id="rId64"/>
    <p:sldLayoutId id="2147483788" r:id="rId65"/>
    <p:sldLayoutId id="2147483789" r:id="rId66"/>
    <p:sldLayoutId id="2147483790" r:id="rId67"/>
    <p:sldLayoutId id="2147483791" r:id="rId68"/>
    <p:sldLayoutId id="2147483792" r:id="rId69"/>
    <p:sldLayoutId id="2147483793" r:id="rId70"/>
    <p:sldLayoutId id="2147483794" r:id="rId71"/>
    <p:sldLayoutId id="2147483795" r:id="rId72"/>
  </p:sldLayoutIdLst>
  <mc:AlternateContent xmlns:mc="http://schemas.openxmlformats.org/markup-compatibility/2006" xmlns:p14="http://schemas.microsoft.com/office/powerpoint/2010/main">
    <mc:Choice Requires="p14">
      <p:transition p14:dur="0"/>
    </mc:Choice>
    <mc:Fallback xmlns="">
      <p:transition/>
    </mc:Fallback>
  </mc:AlternateContent>
  <p:hf hdr="0" ftr="0" dt="0"/>
  <p:txStyles>
    <p:titleStyle>
      <a:lvl1pPr algn="l" defTabSz="914377" rtl="0" eaLnBrk="1" latinLnBrk="0" hangingPunct="1">
        <a:lnSpc>
          <a:spcPct val="90000"/>
        </a:lnSpc>
        <a:spcBef>
          <a:spcPct val="0"/>
        </a:spcBef>
        <a:buNone/>
        <a:defRPr sz="4800" b="1" kern="1200">
          <a:solidFill>
            <a:schemeClr val="accent1"/>
          </a:solidFill>
          <a:latin typeface="+mj-lt"/>
          <a:ea typeface="+mj-ea"/>
          <a:cs typeface="+mj-cs"/>
        </a:defRPr>
      </a:lvl1pPr>
    </p:titleStyle>
    <p:bodyStyle>
      <a:lvl1pPr marL="0" indent="0" algn="l" defTabSz="914377" rtl="0" eaLnBrk="1" latinLnBrk="0" hangingPunct="1">
        <a:lnSpc>
          <a:spcPct val="90000"/>
        </a:lnSpc>
        <a:spcBef>
          <a:spcPts val="2400"/>
        </a:spcBef>
        <a:buFont typeface="Arial" panose="020B0604020202020204" pitchFamily="34" charset="0"/>
        <a:buNone/>
        <a:defRPr sz="3733" b="0" kern="1200">
          <a:solidFill>
            <a:schemeClr val="accent1"/>
          </a:solidFill>
          <a:latin typeface="+mj-lt"/>
          <a:ea typeface="+mn-ea"/>
          <a:cs typeface="+mn-cs"/>
        </a:defRPr>
      </a:lvl1pPr>
      <a:lvl2pPr marL="0" indent="0" algn="l" defTabSz="914377" rtl="0" eaLnBrk="1" latinLnBrk="0" hangingPunct="1">
        <a:lnSpc>
          <a:spcPct val="90000"/>
        </a:lnSpc>
        <a:spcBef>
          <a:spcPts val="600"/>
        </a:spcBef>
        <a:buFont typeface="Arial" panose="020B0604020202020204" pitchFamily="34" charset="0"/>
        <a:buNone/>
        <a:defRPr sz="1867" kern="1200">
          <a:solidFill>
            <a:schemeClr val="tx1"/>
          </a:solidFill>
          <a:latin typeface="+mn-lt"/>
          <a:ea typeface="+mn-ea"/>
          <a:cs typeface="+mn-cs"/>
        </a:defRPr>
      </a:lvl2pPr>
      <a:lvl3pPr marL="233357" indent="-228594" algn="l" defTabSz="914377" rtl="0" eaLnBrk="1" latinLnBrk="0" hangingPunct="1">
        <a:lnSpc>
          <a:spcPct val="90000"/>
        </a:lnSpc>
        <a:spcBef>
          <a:spcPts val="600"/>
        </a:spcBef>
        <a:buFont typeface="Arial" panose="020B0604020202020204" pitchFamily="34" charset="0"/>
        <a:buChar char="•"/>
        <a:defRPr sz="1867" kern="1200">
          <a:solidFill>
            <a:schemeClr val="tx1"/>
          </a:solidFill>
          <a:latin typeface="+mn-lt"/>
          <a:ea typeface="+mn-ea"/>
          <a:cs typeface="+mn-cs"/>
        </a:defRPr>
      </a:lvl3pPr>
      <a:lvl4pPr marL="457189" indent="-228594" algn="l" defTabSz="914377" rtl="0" eaLnBrk="1" latinLnBrk="0" hangingPunct="1">
        <a:lnSpc>
          <a:spcPct val="90000"/>
        </a:lnSpc>
        <a:spcBef>
          <a:spcPts val="600"/>
        </a:spcBef>
        <a:buFont typeface="Arial" panose="020B0604020202020204" pitchFamily="34" charset="0"/>
        <a:buChar char="•"/>
        <a:defRPr sz="1867" kern="1200">
          <a:solidFill>
            <a:schemeClr val="tx1"/>
          </a:solidFill>
          <a:latin typeface="+mn-lt"/>
          <a:ea typeface="+mn-ea"/>
          <a:cs typeface="+mn-cs"/>
        </a:defRPr>
      </a:lvl4pPr>
      <a:lvl5pPr marL="690545" indent="-228594" algn="l" defTabSz="914377" rtl="0" eaLnBrk="1" latinLnBrk="0" hangingPunct="1">
        <a:lnSpc>
          <a:spcPct val="90000"/>
        </a:lnSpc>
        <a:spcBef>
          <a:spcPts val="600"/>
        </a:spcBef>
        <a:buFont typeface="Arial" panose="020B0604020202020204" pitchFamily="34" charset="0"/>
        <a:buChar char="•"/>
        <a:defRPr sz="1867"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9pPr>
    </p:bodyStyle>
    <p:otherStyle>
      <a:defPPr>
        <a:defRPr lang="en-US"/>
      </a:defPPr>
      <a:lvl1pPr marL="0" algn="l" defTabSz="914377" rtl="0" eaLnBrk="1" latinLnBrk="0" hangingPunct="1">
        <a:defRPr sz="1867" kern="1200">
          <a:solidFill>
            <a:schemeClr val="tx1"/>
          </a:solidFill>
          <a:latin typeface="+mn-lt"/>
          <a:ea typeface="+mn-ea"/>
          <a:cs typeface="+mn-cs"/>
        </a:defRPr>
      </a:lvl1pPr>
      <a:lvl2pPr marL="457189" algn="l" defTabSz="914377" rtl="0" eaLnBrk="1" latinLnBrk="0" hangingPunct="1">
        <a:defRPr sz="1867" kern="1200">
          <a:solidFill>
            <a:schemeClr val="tx1"/>
          </a:solidFill>
          <a:latin typeface="+mn-lt"/>
          <a:ea typeface="+mn-ea"/>
          <a:cs typeface="+mn-cs"/>
        </a:defRPr>
      </a:lvl2pPr>
      <a:lvl3pPr marL="914377" algn="l" defTabSz="914377" rtl="0" eaLnBrk="1" latinLnBrk="0" hangingPunct="1">
        <a:defRPr sz="1867" kern="1200">
          <a:solidFill>
            <a:schemeClr val="tx1"/>
          </a:solidFill>
          <a:latin typeface="+mn-lt"/>
          <a:ea typeface="+mn-ea"/>
          <a:cs typeface="+mn-cs"/>
        </a:defRPr>
      </a:lvl3pPr>
      <a:lvl4pPr marL="1371566" algn="l" defTabSz="914377" rtl="0" eaLnBrk="1" latinLnBrk="0" hangingPunct="1">
        <a:defRPr sz="1867" kern="1200">
          <a:solidFill>
            <a:schemeClr val="tx1"/>
          </a:solidFill>
          <a:latin typeface="+mn-lt"/>
          <a:ea typeface="+mn-ea"/>
          <a:cs typeface="+mn-cs"/>
        </a:defRPr>
      </a:lvl4pPr>
      <a:lvl5pPr marL="1828754" algn="l" defTabSz="914377" rtl="0" eaLnBrk="1" latinLnBrk="0" hangingPunct="1">
        <a:defRPr sz="1867" kern="1200">
          <a:solidFill>
            <a:schemeClr val="tx1"/>
          </a:solidFill>
          <a:latin typeface="+mn-lt"/>
          <a:ea typeface="+mn-ea"/>
          <a:cs typeface="+mn-cs"/>
        </a:defRPr>
      </a:lvl5pPr>
      <a:lvl6pPr marL="2285943" algn="l" defTabSz="914377" rtl="0" eaLnBrk="1" latinLnBrk="0" hangingPunct="1">
        <a:defRPr sz="1867" kern="1200">
          <a:solidFill>
            <a:schemeClr val="tx1"/>
          </a:solidFill>
          <a:latin typeface="+mn-lt"/>
          <a:ea typeface="+mn-ea"/>
          <a:cs typeface="+mn-cs"/>
        </a:defRPr>
      </a:lvl6pPr>
      <a:lvl7pPr marL="2743131" algn="l" defTabSz="914377" rtl="0" eaLnBrk="1" latinLnBrk="0" hangingPunct="1">
        <a:defRPr sz="1867" kern="1200">
          <a:solidFill>
            <a:schemeClr val="tx1"/>
          </a:solidFill>
          <a:latin typeface="+mn-lt"/>
          <a:ea typeface="+mn-ea"/>
          <a:cs typeface="+mn-cs"/>
        </a:defRPr>
      </a:lvl7pPr>
      <a:lvl8pPr marL="3200320" algn="l" defTabSz="914377" rtl="0" eaLnBrk="1" latinLnBrk="0" hangingPunct="1">
        <a:defRPr sz="1867" kern="1200">
          <a:solidFill>
            <a:schemeClr val="tx1"/>
          </a:solidFill>
          <a:latin typeface="+mn-lt"/>
          <a:ea typeface="+mn-ea"/>
          <a:cs typeface="+mn-cs"/>
        </a:defRPr>
      </a:lvl8pPr>
      <a:lvl9pPr marL="3657509" algn="l" defTabSz="914377" rtl="0" eaLnBrk="1" latinLnBrk="0" hangingPunct="1">
        <a:defRPr sz="186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27.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28.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9.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30.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1.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32.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33.xml"/><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21.xml"/><Relationship Id="rId7" Type="http://schemas.openxmlformats.org/officeDocument/2006/relationships/image" Target="../media/image31.png"/><Relationship Id="rId2" Type="http://schemas.openxmlformats.org/officeDocument/2006/relationships/tags" Target="../tags/tag1.xml"/><Relationship Id="rId1" Type="http://schemas.openxmlformats.org/officeDocument/2006/relationships/vmlDrawing" Target="../drawings/vmlDrawing1.vml"/><Relationship Id="rId6" Type="http://schemas.openxmlformats.org/officeDocument/2006/relationships/image" Target="../media/image30.emf"/><Relationship Id="rId5" Type="http://schemas.openxmlformats.org/officeDocument/2006/relationships/oleObject" Target="../embeddings/oleObject1.bin"/><Relationship Id="rId4" Type="http://schemas.openxmlformats.org/officeDocument/2006/relationships/notesSlide" Target="../notesSlides/notesSlide5.xml"/></Relationships>
</file>

<file path=ppt/slides/_rels/slide18.xml.rels><?xml version="1.0" encoding="UTF-8" standalone="yes"?>
<Relationships xmlns="http://schemas.openxmlformats.org/package/2006/relationships"><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notesSlide" Target="../notesSlides/notesSlide6.xml"/><Relationship Id="rId1" Type="http://schemas.openxmlformats.org/officeDocument/2006/relationships/slideLayout" Target="../slideLayouts/slideLayout134.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7.xml"/><Relationship Id="rId1" Type="http://schemas.openxmlformats.org/officeDocument/2006/relationships/slideLayout" Target="../slideLayouts/slideLayout121.xml"/></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6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2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22.xml.rels><?xml version="1.0" encoding="UTF-8" standalone="yes"?>
<Relationships xmlns="http://schemas.openxmlformats.org/package/2006/relationships"><Relationship Id="rId3" Type="http://schemas.openxmlformats.org/officeDocument/2006/relationships/hyperlink" Target="http://lumiaconversations.microsoft.com/" TargetMode="External"/><Relationship Id="rId2" Type="http://schemas.openxmlformats.org/officeDocument/2006/relationships/hyperlink" Target="http://developer.microsoftband.com/" TargetMode="External"/><Relationship Id="rId1" Type="http://schemas.openxmlformats.org/officeDocument/2006/relationships/slideLayout" Target="../slideLayouts/slideLayout64.xml"/><Relationship Id="rId4" Type="http://schemas.openxmlformats.org/officeDocument/2006/relationships/hyperlink" Target="mailto:healthms@Microsoft.com"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4.xml"/><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6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4.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p:cNvSpPr txBox="1">
            <a:spLocks/>
          </p:cNvSpPr>
          <p:nvPr/>
        </p:nvSpPr>
        <p:spPr>
          <a:xfrm>
            <a:off x="501267" y="774617"/>
            <a:ext cx="10751313" cy="2825389"/>
          </a:xfrm>
          <a:prstGeom prst="rect">
            <a:avLst/>
          </a:prstGeom>
        </p:spPr>
        <p:txBody>
          <a:bodyPr vert="horz" lIns="137160" tIns="109728" rIns="137160" bIns="109728" rtlCol="0" anchor="t" anchorCtr="0">
            <a:spAutoFit/>
          </a:bodyPr>
          <a:lstStyle>
            <a:lvl1pPr algn="l" defTabSz="914377" rtl="0" eaLnBrk="1" latinLnBrk="0" hangingPunct="1">
              <a:lnSpc>
                <a:spcPct val="90000"/>
              </a:lnSpc>
              <a:spcBef>
                <a:spcPct val="0"/>
              </a:spcBef>
              <a:buNone/>
              <a:defRPr sz="4800" b="1" kern="1200">
                <a:solidFill>
                  <a:schemeClr val="accent1"/>
                </a:solidFill>
                <a:latin typeface="+mj-lt"/>
                <a:ea typeface="+mj-ea"/>
                <a:cs typeface="+mj-cs"/>
              </a:defRPr>
            </a:lvl1pPr>
          </a:lstStyle>
          <a:p>
            <a:r>
              <a:rPr lang="en-GB" sz="7200" dirty="0" smtClean="0">
                <a:solidFill>
                  <a:schemeClr val="bg1"/>
                </a:solidFill>
              </a:rPr>
              <a:t>IOT DEMO</a:t>
            </a:r>
          </a:p>
          <a:p>
            <a:r>
              <a:rPr lang="en-GB" sz="4400" dirty="0" smtClean="0">
                <a:solidFill>
                  <a:schemeClr val="bg1"/>
                </a:solidFill>
              </a:rPr>
              <a:t>MS Band + Azure</a:t>
            </a:r>
            <a:endParaRPr lang="en-GB" sz="4400" dirty="0">
              <a:solidFill>
                <a:schemeClr val="bg1"/>
              </a:solidFill>
            </a:endParaRPr>
          </a:p>
          <a:p>
            <a:endParaRPr lang="en-GB" sz="7200" dirty="0">
              <a:solidFill>
                <a:schemeClr val="bg1"/>
              </a:solidFill>
            </a:endParaRPr>
          </a:p>
        </p:txBody>
      </p:sp>
      <p:sp>
        <p:nvSpPr>
          <p:cNvPr id="6" name="Subtitle 3"/>
          <p:cNvSpPr txBox="1">
            <a:spLocks/>
          </p:cNvSpPr>
          <p:nvPr/>
        </p:nvSpPr>
        <p:spPr>
          <a:xfrm>
            <a:off x="501267" y="4076597"/>
            <a:ext cx="7608765" cy="2238552"/>
          </a:xfrm>
          <a:prstGeom prst="rect">
            <a:avLst/>
          </a:prstGeom>
        </p:spPr>
        <p:txBody>
          <a:bodyPr/>
          <a:lstStyle>
            <a:lvl1pPr marL="0" indent="0" algn="l" defTabSz="914377" rtl="0" eaLnBrk="1" latinLnBrk="0" hangingPunct="1">
              <a:lnSpc>
                <a:spcPct val="90000"/>
              </a:lnSpc>
              <a:spcBef>
                <a:spcPts val="2400"/>
              </a:spcBef>
              <a:buFont typeface="Arial" panose="020B0604020202020204" pitchFamily="34" charset="0"/>
              <a:buNone/>
              <a:defRPr sz="3733" b="0" kern="1200">
                <a:solidFill>
                  <a:schemeClr val="accent1"/>
                </a:solidFill>
                <a:latin typeface="+mj-lt"/>
                <a:ea typeface="+mn-ea"/>
                <a:cs typeface="+mn-cs"/>
              </a:defRPr>
            </a:lvl1pPr>
            <a:lvl2pPr marL="0" indent="0" algn="l" defTabSz="914377" rtl="0" eaLnBrk="1" latinLnBrk="0" hangingPunct="1">
              <a:lnSpc>
                <a:spcPct val="90000"/>
              </a:lnSpc>
              <a:spcBef>
                <a:spcPts val="600"/>
              </a:spcBef>
              <a:buFont typeface="Arial" panose="020B0604020202020204" pitchFamily="34" charset="0"/>
              <a:buNone/>
              <a:defRPr sz="1867" kern="1200">
                <a:solidFill>
                  <a:schemeClr val="tx1"/>
                </a:solidFill>
                <a:latin typeface="+mn-lt"/>
                <a:ea typeface="+mn-ea"/>
                <a:cs typeface="+mn-cs"/>
              </a:defRPr>
            </a:lvl2pPr>
            <a:lvl3pPr marL="233357" indent="-228594" algn="l" defTabSz="914377" rtl="0" eaLnBrk="1" latinLnBrk="0" hangingPunct="1">
              <a:lnSpc>
                <a:spcPct val="90000"/>
              </a:lnSpc>
              <a:spcBef>
                <a:spcPts val="600"/>
              </a:spcBef>
              <a:buFont typeface="Arial" panose="020B0604020202020204" pitchFamily="34" charset="0"/>
              <a:buChar char="•"/>
              <a:defRPr sz="1867" kern="1200">
                <a:solidFill>
                  <a:schemeClr val="tx1"/>
                </a:solidFill>
                <a:latin typeface="+mn-lt"/>
                <a:ea typeface="+mn-ea"/>
                <a:cs typeface="+mn-cs"/>
              </a:defRPr>
            </a:lvl3pPr>
            <a:lvl4pPr marL="457189" indent="-228594" algn="l" defTabSz="914377" rtl="0" eaLnBrk="1" latinLnBrk="0" hangingPunct="1">
              <a:lnSpc>
                <a:spcPct val="90000"/>
              </a:lnSpc>
              <a:spcBef>
                <a:spcPts val="600"/>
              </a:spcBef>
              <a:buFont typeface="Arial" panose="020B0604020202020204" pitchFamily="34" charset="0"/>
              <a:buChar char="•"/>
              <a:defRPr sz="1867" kern="1200">
                <a:solidFill>
                  <a:schemeClr val="tx1"/>
                </a:solidFill>
                <a:latin typeface="+mn-lt"/>
                <a:ea typeface="+mn-ea"/>
                <a:cs typeface="+mn-cs"/>
              </a:defRPr>
            </a:lvl4pPr>
            <a:lvl5pPr marL="690545" indent="-228594" algn="l" defTabSz="914377" rtl="0" eaLnBrk="1" latinLnBrk="0" hangingPunct="1">
              <a:lnSpc>
                <a:spcPct val="90000"/>
              </a:lnSpc>
              <a:spcBef>
                <a:spcPts val="600"/>
              </a:spcBef>
              <a:buFont typeface="Arial" panose="020B0604020202020204" pitchFamily="34" charset="0"/>
              <a:buChar char="•"/>
              <a:defRPr sz="1867"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9pPr>
          </a:lstStyle>
          <a:p>
            <a:r>
              <a:rPr lang="en-GB" dirty="0" smtClean="0">
                <a:solidFill>
                  <a:schemeClr val="bg1">
                    <a:lumMod val="65000"/>
                  </a:schemeClr>
                </a:solidFill>
              </a:rPr>
              <a:t>Peter Daukintis	@peted70</a:t>
            </a:r>
          </a:p>
          <a:p>
            <a:r>
              <a:rPr lang="en-GB" dirty="0" smtClean="0">
                <a:solidFill>
                  <a:schemeClr val="bg1">
                    <a:lumMod val="65000"/>
                  </a:schemeClr>
                </a:solidFill>
              </a:rPr>
              <a:t>David Gristwood @</a:t>
            </a:r>
            <a:r>
              <a:rPr lang="en-GB" dirty="0" err="1" smtClean="0">
                <a:solidFill>
                  <a:schemeClr val="bg1">
                    <a:lumMod val="65000"/>
                  </a:schemeClr>
                </a:solidFill>
              </a:rPr>
              <a:t>scroffthebad</a:t>
            </a:r>
            <a:endParaRPr lang="en-GB" dirty="0" smtClean="0">
              <a:solidFill>
                <a:schemeClr val="bg1">
                  <a:lumMod val="65000"/>
                </a:schemeClr>
              </a:solidFill>
            </a:endParaRPr>
          </a:p>
          <a:p>
            <a:r>
              <a:rPr lang="en-GB" dirty="0" smtClean="0">
                <a:solidFill>
                  <a:schemeClr val="bg1">
                    <a:lumMod val="65000"/>
                  </a:schemeClr>
                </a:solidFill>
              </a:rPr>
              <a:t>Microsoft Ltd</a:t>
            </a:r>
            <a:endParaRPr lang="en-GB" dirty="0">
              <a:solidFill>
                <a:schemeClr val="bg1">
                  <a:lumMod val="65000"/>
                </a:schemeClr>
              </a:solidFill>
            </a:endParaRPr>
          </a:p>
        </p:txBody>
      </p:sp>
    </p:spTree>
    <p:extLst>
      <p:ext uri="{BB962C8B-B14F-4D97-AF65-F5344CB8AC3E}">
        <p14:creationId xmlns:p14="http://schemas.microsoft.com/office/powerpoint/2010/main" val="29483347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20180" y="244600"/>
            <a:ext cx="10989093" cy="826002"/>
          </a:xfrm>
        </p:spPr>
        <p:txBody>
          <a:bodyPr/>
          <a:lstStyle/>
          <a:p>
            <a:r>
              <a:rPr lang="en-GB" dirty="0" smtClean="0"/>
              <a:t>Event Hub Scenario</a:t>
            </a:r>
            <a:endParaRPr lang="en-GB" dirty="0"/>
          </a:p>
        </p:txBody>
      </p:sp>
      <p:pic>
        <p:nvPicPr>
          <p:cNvPr id="75780" name="Picture 4" descr="Event Hubs Architectu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6435" y="1281395"/>
            <a:ext cx="10036582" cy="47372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346329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3" name="Picture 2"/>
          <p:cNvPicPr>
            <a:picLocks noChangeAspect="1"/>
          </p:cNvPicPr>
          <p:nvPr/>
        </p:nvPicPr>
        <p:blipFill>
          <a:blip r:embed="rId2"/>
          <a:stretch>
            <a:fillRect/>
          </a:stretch>
        </p:blipFill>
        <p:spPr>
          <a:xfrm>
            <a:off x="229972" y="203000"/>
            <a:ext cx="5485182" cy="2033371"/>
          </a:xfrm>
          <a:prstGeom prst="rect">
            <a:avLst/>
          </a:prstGeom>
        </p:spPr>
      </p:pic>
      <p:pic>
        <p:nvPicPr>
          <p:cNvPr id="4" name="Picture 3"/>
          <p:cNvPicPr>
            <a:picLocks noChangeAspect="1"/>
          </p:cNvPicPr>
          <p:nvPr/>
        </p:nvPicPr>
        <p:blipFill>
          <a:blip r:embed="rId3"/>
          <a:stretch>
            <a:fillRect/>
          </a:stretch>
        </p:blipFill>
        <p:spPr>
          <a:xfrm>
            <a:off x="6313085" y="4671044"/>
            <a:ext cx="5543550" cy="2114550"/>
          </a:xfrm>
          <a:prstGeom prst="rect">
            <a:avLst/>
          </a:prstGeom>
        </p:spPr>
      </p:pic>
      <p:pic>
        <p:nvPicPr>
          <p:cNvPr id="5" name="Picture 4"/>
          <p:cNvPicPr>
            <a:picLocks noChangeAspect="1"/>
          </p:cNvPicPr>
          <p:nvPr/>
        </p:nvPicPr>
        <p:blipFill>
          <a:blip r:embed="rId4"/>
          <a:stretch>
            <a:fillRect/>
          </a:stretch>
        </p:blipFill>
        <p:spPr>
          <a:xfrm>
            <a:off x="3930557" y="2589568"/>
            <a:ext cx="3889612" cy="1821075"/>
          </a:xfrm>
          <a:prstGeom prst="rect">
            <a:avLst/>
          </a:prstGeom>
        </p:spPr>
      </p:pic>
    </p:spTree>
    <p:extLst>
      <p:ext uri="{BB962C8B-B14F-4D97-AF65-F5344CB8AC3E}">
        <p14:creationId xmlns:p14="http://schemas.microsoft.com/office/powerpoint/2010/main" val="409517476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Stream </a:t>
            </a:r>
            <a:r>
              <a:rPr lang="en-US" dirty="0" smtClean="0"/>
              <a:t>Analytics</a:t>
            </a:r>
            <a:br>
              <a:rPr lang="en-US" dirty="0" smtClean="0"/>
            </a:br>
            <a:r>
              <a:rPr lang="en-US" sz="2400" dirty="0" smtClean="0"/>
              <a:t>Real-time </a:t>
            </a:r>
            <a:r>
              <a:rPr lang="en-US" sz="2400" dirty="0"/>
              <a:t>stream processing in the cloud</a:t>
            </a:r>
            <a:br>
              <a:rPr lang="en-US" sz="2400" dirty="0"/>
            </a:br>
            <a:r>
              <a:rPr lang="en-US" sz="2400" dirty="0"/>
              <a:t/>
            </a:r>
            <a:br>
              <a:rPr lang="en-US" sz="2400" dirty="0"/>
            </a:br>
            <a:endParaRPr lang="en-US" dirty="0"/>
          </a:p>
        </p:txBody>
      </p:sp>
      <p:sp>
        <p:nvSpPr>
          <p:cNvPr id="13" name="TextBox 12"/>
          <p:cNvSpPr txBox="1"/>
          <p:nvPr/>
        </p:nvSpPr>
        <p:spPr>
          <a:xfrm>
            <a:off x="1130531" y="4655127"/>
            <a:ext cx="184731" cy="369332"/>
          </a:xfrm>
          <a:prstGeom prst="rect">
            <a:avLst/>
          </a:prstGeom>
          <a:noFill/>
        </p:spPr>
        <p:txBody>
          <a:bodyPr wrap="none" rtlCol="0">
            <a:spAutoFit/>
          </a:bodyPr>
          <a:lstStyle/>
          <a:p>
            <a:endParaRPr lang="en-US" dirty="0"/>
          </a:p>
        </p:txBody>
      </p:sp>
      <p:sp>
        <p:nvSpPr>
          <p:cNvPr id="14" name="TextBox 13"/>
          <p:cNvSpPr txBox="1"/>
          <p:nvPr/>
        </p:nvSpPr>
        <p:spPr>
          <a:xfrm>
            <a:off x="1862247" y="2173930"/>
            <a:ext cx="7681803" cy="3272691"/>
          </a:xfrm>
          <a:prstGeom prst="rect">
            <a:avLst/>
          </a:prstGeom>
          <a:noFill/>
        </p:spPr>
        <p:txBody>
          <a:bodyPr wrap="square" rtlCol="0">
            <a:spAutoFit/>
          </a:bodyPr>
          <a:lstStyle/>
          <a:p>
            <a:pPr marL="457200" indent="-457200" defTabSz="914367">
              <a:spcBef>
                <a:spcPts val="2000"/>
              </a:spcBef>
              <a:buSzPct val="90000"/>
              <a:buFont typeface="Arial" panose="020B0604020202020204" pitchFamily="34" charset="0"/>
              <a:buChar char="•"/>
            </a:pPr>
            <a:r>
              <a:rPr lang="en-US" sz="2800" b="1" dirty="0">
                <a:solidFill>
                  <a:schemeClr val="bg2">
                    <a:lumMod val="50000"/>
                  </a:schemeClr>
                </a:solidFill>
                <a:latin typeface="Segoe UI Light" panose="020B0502040204020203" pitchFamily="34" charset="0"/>
                <a:cs typeface="Segoe UI Light" panose="020B0502040204020203" pitchFamily="34" charset="0"/>
              </a:rPr>
              <a:t>Stream millions of events per </a:t>
            </a:r>
            <a:r>
              <a:rPr lang="en-US" sz="2800" b="1" dirty="0" smtClean="0">
                <a:solidFill>
                  <a:schemeClr val="bg2">
                    <a:lumMod val="50000"/>
                  </a:schemeClr>
                </a:solidFill>
                <a:latin typeface="Segoe UI Light" panose="020B0502040204020203" pitchFamily="34" charset="0"/>
                <a:cs typeface="Segoe UI Light" panose="020B0502040204020203" pitchFamily="34" charset="0"/>
              </a:rPr>
              <a:t>second</a:t>
            </a:r>
          </a:p>
          <a:p>
            <a:pPr marL="457200" indent="-457200" defTabSz="914367">
              <a:spcBef>
                <a:spcPts val="2000"/>
              </a:spcBef>
              <a:buSzPct val="90000"/>
              <a:buFont typeface="Arial" panose="020B0604020202020204" pitchFamily="34" charset="0"/>
              <a:buChar char="•"/>
            </a:pPr>
            <a:r>
              <a:rPr lang="en-US" sz="2800" b="1" dirty="0" smtClean="0">
                <a:solidFill>
                  <a:schemeClr val="bg2">
                    <a:lumMod val="50000"/>
                  </a:schemeClr>
                </a:solidFill>
                <a:latin typeface="Segoe UI Light" panose="020B0502040204020203" pitchFamily="34" charset="0"/>
                <a:cs typeface="Segoe UI Light" panose="020B0502040204020203" pitchFamily="34" charset="0"/>
              </a:rPr>
              <a:t>Perform </a:t>
            </a:r>
            <a:r>
              <a:rPr lang="en-US" sz="2800" b="1" dirty="0">
                <a:solidFill>
                  <a:schemeClr val="bg2">
                    <a:lumMod val="50000"/>
                  </a:schemeClr>
                </a:solidFill>
                <a:latin typeface="Segoe UI Light" panose="020B0502040204020203" pitchFamily="34" charset="0"/>
                <a:cs typeface="Segoe UI Light" panose="020B0502040204020203" pitchFamily="34" charset="0"/>
              </a:rPr>
              <a:t>real-time analytics</a:t>
            </a:r>
          </a:p>
          <a:p>
            <a:pPr marL="457200" indent="-457200" defTabSz="914367">
              <a:spcBef>
                <a:spcPts val="2000"/>
              </a:spcBef>
              <a:buSzPct val="90000"/>
              <a:buFont typeface="Arial" panose="020B0604020202020204" pitchFamily="34" charset="0"/>
              <a:buChar char="•"/>
            </a:pPr>
            <a:r>
              <a:rPr lang="en-US" sz="2800" b="1" dirty="0">
                <a:solidFill>
                  <a:schemeClr val="bg2">
                    <a:lumMod val="50000"/>
                  </a:schemeClr>
                </a:solidFill>
                <a:latin typeface="Segoe UI Light" panose="020B0502040204020203" pitchFamily="34" charset="0"/>
                <a:cs typeface="Segoe UI Light" panose="020B0502040204020203" pitchFamily="34" charset="0"/>
              </a:rPr>
              <a:t>Correlate across multiple streams of data</a:t>
            </a:r>
          </a:p>
          <a:p>
            <a:pPr marL="457200" indent="-457200" defTabSz="914367">
              <a:spcBef>
                <a:spcPts val="2000"/>
              </a:spcBef>
              <a:buSzPct val="90000"/>
              <a:buFont typeface="Arial" panose="020B0604020202020204" pitchFamily="34" charset="0"/>
              <a:buChar char="•"/>
            </a:pPr>
            <a:r>
              <a:rPr lang="en-US" sz="2800" b="1" dirty="0">
                <a:solidFill>
                  <a:schemeClr val="bg2">
                    <a:lumMod val="50000"/>
                  </a:schemeClr>
                </a:solidFill>
                <a:latin typeface="Segoe UI Light" panose="020B0502040204020203" pitchFamily="34" charset="0"/>
                <a:cs typeface="Segoe UI Light" panose="020B0502040204020203" pitchFamily="34" charset="0"/>
              </a:rPr>
              <a:t>Reliable performance and predictable results</a:t>
            </a:r>
          </a:p>
          <a:p>
            <a:pPr marL="457200" indent="-457200" defTabSz="914367">
              <a:spcBef>
                <a:spcPts val="2000"/>
              </a:spcBef>
              <a:buSzPct val="90000"/>
              <a:buFont typeface="Arial" panose="020B0604020202020204" pitchFamily="34" charset="0"/>
              <a:buChar char="•"/>
            </a:pPr>
            <a:r>
              <a:rPr lang="en-US" sz="2800" b="1" dirty="0" smtClean="0">
                <a:solidFill>
                  <a:schemeClr val="bg2">
                    <a:lumMod val="50000"/>
                  </a:schemeClr>
                </a:solidFill>
                <a:latin typeface="Segoe UI Light" panose="020B0502040204020203" pitchFamily="34" charset="0"/>
                <a:cs typeface="Segoe UI Light" panose="020B0502040204020203" pitchFamily="34" charset="0"/>
              </a:rPr>
              <a:t>Rapid </a:t>
            </a:r>
            <a:r>
              <a:rPr lang="en-US" sz="2800" b="1" dirty="0">
                <a:solidFill>
                  <a:schemeClr val="bg2">
                    <a:lumMod val="50000"/>
                  </a:schemeClr>
                </a:solidFill>
                <a:latin typeface="Segoe UI Light" panose="020B0502040204020203" pitchFamily="34" charset="0"/>
                <a:cs typeface="Segoe UI Light" panose="020B0502040204020203" pitchFamily="34" charset="0"/>
              </a:rPr>
              <a:t>development with </a:t>
            </a:r>
            <a:r>
              <a:rPr lang="en-US" sz="2800" b="1" dirty="0" smtClean="0">
                <a:solidFill>
                  <a:schemeClr val="bg2">
                    <a:lumMod val="50000"/>
                  </a:schemeClr>
                </a:solidFill>
                <a:latin typeface="Segoe UI Light" panose="020B0502040204020203" pitchFamily="34" charset="0"/>
                <a:cs typeface="Segoe UI Light" panose="020B0502040204020203" pitchFamily="34" charset="0"/>
              </a:rPr>
              <a:t>SQL-like </a:t>
            </a:r>
            <a:r>
              <a:rPr lang="en-US" sz="2800" b="1" dirty="0">
                <a:solidFill>
                  <a:schemeClr val="bg2">
                    <a:lumMod val="50000"/>
                  </a:schemeClr>
                </a:solidFill>
                <a:latin typeface="Segoe UI Light" panose="020B0502040204020203" pitchFamily="34" charset="0"/>
                <a:cs typeface="Segoe UI Light" panose="020B0502040204020203" pitchFamily="34" charset="0"/>
              </a:rPr>
              <a:t>language</a:t>
            </a:r>
          </a:p>
        </p:txBody>
      </p:sp>
    </p:spTree>
    <p:extLst>
      <p:ext uri="{BB962C8B-B14F-4D97-AF65-F5344CB8AC3E}">
        <p14:creationId xmlns:p14="http://schemas.microsoft.com/office/powerpoint/2010/main" val="248694476"/>
      </p:ext>
    </p:extLst>
  </p:cSld>
  <p:clrMapOvr>
    <a:masterClrMapping/>
  </p:clrMapOvr>
  <mc:AlternateContent xmlns:mc="http://schemas.openxmlformats.org/markup-compatibility/2006">
    <mc:Choice xmlns:p14="http://schemas.microsoft.com/office/powerpoint/2010/main" Requires="p14">
      <p:transition spd="slow" p14:dur="1750">
        <p14:reveal/>
      </p:transition>
    </mc:Choice>
    <mc:Fallback>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784069" y="1530487"/>
            <a:ext cx="3992631" cy="369332"/>
          </a:xfrm>
          <a:prstGeom prst="rect">
            <a:avLst/>
          </a:prstGeom>
        </p:spPr>
        <p:txBody>
          <a:bodyPr wrap="none">
            <a:spAutoFit/>
          </a:bodyPr>
          <a:lstStyle/>
          <a:p>
            <a:r>
              <a:rPr lang="en-GB" b="1" dirty="0" smtClean="0"/>
              <a:t>Telemetry </a:t>
            </a:r>
            <a:r>
              <a:rPr lang="en-GB" b="1" dirty="0"/>
              <a:t>&amp; log analysis via dashboards</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0180" y="2100241"/>
            <a:ext cx="4842520" cy="2717419"/>
          </a:xfrm>
          <a:prstGeom prst="rect">
            <a:avLst/>
          </a:prstGeom>
        </p:spPr>
      </p:pic>
      <p:sp>
        <p:nvSpPr>
          <p:cNvPr id="9" name="Rectangle 8"/>
          <p:cNvSpPr/>
          <p:nvPr/>
        </p:nvSpPr>
        <p:spPr>
          <a:xfrm>
            <a:off x="7238067" y="2100241"/>
            <a:ext cx="3549305" cy="369332"/>
          </a:xfrm>
          <a:prstGeom prst="rect">
            <a:avLst/>
          </a:prstGeom>
        </p:spPr>
        <p:txBody>
          <a:bodyPr wrap="none">
            <a:spAutoFit/>
          </a:bodyPr>
          <a:lstStyle/>
          <a:p>
            <a:r>
              <a:rPr lang="en-GB" b="1" dirty="0" smtClean="0"/>
              <a:t>Event archival for future processing</a:t>
            </a:r>
            <a:endParaRPr lang="en-GB" b="1" dirty="0"/>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4276" y="2714391"/>
            <a:ext cx="4356888" cy="2717419"/>
          </a:xfrm>
          <a:prstGeom prst="rect">
            <a:avLst/>
          </a:prstGeom>
        </p:spPr>
      </p:pic>
      <p:sp>
        <p:nvSpPr>
          <p:cNvPr id="8" name="Title 4"/>
          <p:cNvSpPr>
            <a:spLocks noGrp="1"/>
          </p:cNvSpPr>
          <p:nvPr>
            <p:ph type="title"/>
          </p:nvPr>
        </p:nvSpPr>
        <p:spPr>
          <a:xfrm>
            <a:off x="620180" y="244600"/>
            <a:ext cx="10989093" cy="826002"/>
          </a:xfrm>
        </p:spPr>
        <p:txBody>
          <a:bodyPr/>
          <a:lstStyle/>
          <a:p>
            <a:r>
              <a:rPr lang="en-GB" dirty="0" smtClean="0"/>
              <a:t>Stream Analytics Scenarios</a:t>
            </a:r>
            <a:endParaRPr lang="en-GB" dirty="0"/>
          </a:p>
        </p:txBody>
      </p:sp>
    </p:spTree>
    <p:extLst>
      <p:ext uri="{BB962C8B-B14F-4D97-AF65-F5344CB8AC3E}">
        <p14:creationId xmlns:p14="http://schemas.microsoft.com/office/powerpoint/2010/main" val="339194481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sz="quarter" idx="10"/>
          </p:nvPr>
        </p:nvSpPr>
        <p:spPr/>
        <p:txBody>
          <a:bodyPr/>
          <a:lstStyle/>
          <a:p>
            <a:r>
              <a:rPr lang="en-GB" dirty="0" smtClean="0"/>
              <a:t>Reference</a:t>
            </a:r>
            <a:br>
              <a:rPr lang="en-GB" dirty="0" smtClean="0"/>
            </a:br>
            <a:r>
              <a:rPr lang="en-GB" dirty="0" smtClean="0"/>
              <a:t>architecture </a:t>
            </a:r>
          </a:p>
          <a:p>
            <a:endParaRPr lang="en-GB" dirty="0"/>
          </a:p>
        </p:txBody>
      </p:sp>
      <p:pic>
        <p:nvPicPr>
          <p:cNvPr id="4" name="Picture 3"/>
          <p:cNvPicPr>
            <a:picLocks noChangeAspect="1"/>
          </p:cNvPicPr>
          <p:nvPr/>
        </p:nvPicPr>
        <p:blipFill>
          <a:blip r:embed="rId2"/>
          <a:stretch>
            <a:fillRect/>
          </a:stretch>
        </p:blipFill>
        <p:spPr>
          <a:xfrm>
            <a:off x="3748008" y="249340"/>
            <a:ext cx="5395992" cy="6293662"/>
          </a:xfrm>
          <a:prstGeom prst="rect">
            <a:avLst/>
          </a:prstGeom>
        </p:spPr>
      </p:pic>
    </p:spTree>
    <p:extLst>
      <p:ext uri="{BB962C8B-B14F-4D97-AF65-F5344CB8AC3E}">
        <p14:creationId xmlns:p14="http://schemas.microsoft.com/office/powerpoint/2010/main" val="186796500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Stream Analytics Windowing</a:t>
            </a:r>
          </a:p>
        </p:txBody>
      </p:sp>
      <p:sp>
        <p:nvSpPr>
          <p:cNvPr id="3" name="Content Placeholder 2"/>
          <p:cNvSpPr>
            <a:spLocks noGrp="1"/>
          </p:cNvSpPr>
          <p:nvPr>
            <p:ph sz="quarter" idx="10"/>
          </p:nvPr>
        </p:nvSpPr>
        <p:spPr>
          <a:xfrm>
            <a:off x="429227" y="1179096"/>
            <a:ext cx="10989093" cy="1903229"/>
          </a:xfrm>
        </p:spPr>
        <p:txBody>
          <a:bodyPr/>
          <a:lstStyle/>
          <a:p>
            <a:pPr marL="342900" indent="-342900">
              <a:buFont typeface="Arial" panose="020B0604020202020204" pitchFamily="34" charset="0"/>
              <a:buChar char="•"/>
            </a:pPr>
            <a:r>
              <a:rPr lang="en-GB" sz="2000" dirty="0" smtClean="0"/>
              <a:t>Concept </a:t>
            </a:r>
            <a:r>
              <a:rPr lang="en-GB" sz="2000" dirty="0"/>
              <a:t>of time is a fundamental necessity to complex event-processing systems</a:t>
            </a:r>
            <a:endParaRPr lang="en-GB" sz="2000" dirty="0" smtClean="0"/>
          </a:p>
          <a:p>
            <a:pPr marL="342900" indent="-342900">
              <a:buFont typeface="Arial" panose="020B0604020202020204" pitchFamily="34" charset="0"/>
              <a:buChar char="•"/>
            </a:pPr>
            <a:r>
              <a:rPr lang="en-GB" sz="2000" dirty="0" smtClean="0"/>
              <a:t>Subsets </a:t>
            </a:r>
            <a:r>
              <a:rPr lang="en-GB" sz="2000" dirty="0"/>
              <a:t>of events are defined through </a:t>
            </a:r>
            <a:r>
              <a:rPr lang="en-GB" sz="2000" dirty="0" smtClean="0"/>
              <a:t>”windows” </a:t>
            </a:r>
            <a:r>
              <a:rPr lang="en-GB" sz="2000" dirty="0"/>
              <a:t>to represent groupings by time</a:t>
            </a:r>
            <a:r>
              <a:rPr lang="en-GB" sz="2000" dirty="0" smtClean="0"/>
              <a:t>.</a:t>
            </a:r>
            <a:endParaRPr lang="en-GB" sz="2000" dirty="0" smtClean="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7136" y="2486356"/>
            <a:ext cx="4988934" cy="1956919"/>
          </a:xfrm>
          <a:prstGeom prst="rect">
            <a:avLst/>
          </a:prstGeom>
        </p:spPr>
      </p:pic>
      <p:grpSp>
        <p:nvGrpSpPr>
          <p:cNvPr id="6" name="Group 5"/>
          <p:cNvGrpSpPr/>
          <p:nvPr/>
        </p:nvGrpSpPr>
        <p:grpSpPr>
          <a:xfrm>
            <a:off x="4208492" y="4783966"/>
            <a:ext cx="7363379" cy="1678793"/>
            <a:chOff x="2222205" y="4496348"/>
            <a:chExt cx="8155172" cy="2165505"/>
          </a:xfrm>
        </p:grpSpPr>
        <p:pic>
          <p:nvPicPr>
            <p:cNvPr id="7" name="Picture 6"/>
            <p:cNvPicPr>
              <a:picLocks noChangeAspect="1"/>
            </p:cNvPicPr>
            <p:nvPr/>
          </p:nvPicPr>
          <p:blipFill>
            <a:blip r:embed="rId3"/>
            <a:stretch>
              <a:fillRect/>
            </a:stretch>
          </p:blipFill>
          <p:spPr>
            <a:xfrm>
              <a:off x="6114842" y="4496348"/>
              <a:ext cx="4262535" cy="2165505"/>
            </a:xfrm>
            <a:prstGeom prst="rect">
              <a:avLst/>
            </a:prstGeom>
          </p:spPr>
        </p:pic>
        <p:sp>
          <p:nvSpPr>
            <p:cNvPr id="8" name="Right Arrow 7"/>
            <p:cNvSpPr/>
            <p:nvPr/>
          </p:nvSpPr>
          <p:spPr>
            <a:xfrm>
              <a:off x="5140142" y="5270815"/>
              <a:ext cx="563525" cy="3722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p:cNvPicPr>
              <a:picLocks noChangeAspect="1"/>
            </p:cNvPicPr>
            <p:nvPr/>
          </p:nvPicPr>
          <p:blipFill>
            <a:blip r:embed="rId4"/>
            <a:stretch>
              <a:fillRect/>
            </a:stretch>
          </p:blipFill>
          <p:spPr>
            <a:xfrm>
              <a:off x="2222205" y="4565005"/>
              <a:ext cx="2696402" cy="1991858"/>
            </a:xfrm>
            <a:prstGeom prst="rect">
              <a:avLst/>
            </a:prstGeom>
          </p:spPr>
        </p:pic>
      </p:grpSp>
    </p:spTree>
    <p:extLst>
      <p:ext uri="{BB962C8B-B14F-4D97-AF65-F5344CB8AC3E}">
        <p14:creationId xmlns:p14="http://schemas.microsoft.com/office/powerpoint/2010/main" val="396357389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36412" y="136121"/>
            <a:ext cx="5240806" cy="3438459"/>
          </a:xfrm>
          <a:prstGeom prst="rect">
            <a:avLst/>
          </a:prstGeom>
        </p:spPr>
      </p:pic>
      <p:pic>
        <p:nvPicPr>
          <p:cNvPr id="10" name="Picture 9"/>
          <p:cNvPicPr>
            <a:picLocks noChangeAspect="1"/>
          </p:cNvPicPr>
          <p:nvPr/>
        </p:nvPicPr>
        <p:blipFill>
          <a:blip r:embed="rId3"/>
          <a:stretch>
            <a:fillRect/>
          </a:stretch>
        </p:blipFill>
        <p:spPr>
          <a:xfrm>
            <a:off x="3275462" y="1773133"/>
            <a:ext cx="5636526" cy="3602893"/>
          </a:xfrm>
          <a:prstGeom prst="rect">
            <a:avLst/>
          </a:prstGeom>
        </p:spPr>
      </p:pic>
      <p:pic>
        <p:nvPicPr>
          <p:cNvPr id="13" name="Picture 12"/>
          <p:cNvPicPr>
            <a:picLocks noChangeAspect="1"/>
          </p:cNvPicPr>
          <p:nvPr/>
        </p:nvPicPr>
        <p:blipFill>
          <a:blip r:embed="rId4"/>
          <a:stretch>
            <a:fillRect/>
          </a:stretch>
        </p:blipFill>
        <p:spPr>
          <a:xfrm>
            <a:off x="6250745" y="2865177"/>
            <a:ext cx="5941255" cy="3835183"/>
          </a:xfrm>
          <a:prstGeom prst="rect">
            <a:avLst/>
          </a:prstGeom>
        </p:spPr>
      </p:pic>
    </p:spTree>
    <p:extLst>
      <p:ext uri="{BB962C8B-B14F-4D97-AF65-F5344CB8AC3E}">
        <p14:creationId xmlns:p14="http://schemas.microsoft.com/office/powerpoint/2010/main" val="1830233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 name="Object 25" hidden="1"/>
          <p:cNvGraphicFramePr>
            <a:graphicFrameLocks noChangeAspect="1"/>
          </p:cNvGraphicFramePr>
          <p:nvPr>
            <p:custDataLst>
              <p:tags r:id="rId2"/>
            </p:custDataLst>
            <p:extLst/>
          </p:nvPr>
        </p:nvGraphicFramePr>
        <p:xfrm>
          <a:off x="3288" y="3017"/>
          <a:ext cx="1556" cy="1556"/>
        </p:xfrm>
        <a:graphic>
          <a:graphicData uri="http://schemas.openxmlformats.org/presentationml/2006/ole">
            <mc:AlternateContent xmlns:mc="http://schemas.openxmlformats.org/markup-compatibility/2006">
              <mc:Choice xmlns:v="urn:schemas-microsoft-com:vml" Requires="v">
                <p:oleObj spid="_x0000_s1031"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3288" y="3017"/>
                        <a:ext cx="1556" cy="1556"/>
                      </a:xfrm>
                      <a:prstGeom prst="rect">
                        <a:avLst/>
                      </a:prstGeom>
                    </p:spPr>
                  </p:pic>
                </p:oleObj>
              </mc:Fallback>
            </mc:AlternateContent>
          </a:graphicData>
        </a:graphic>
      </p:graphicFrame>
      <p:sp>
        <p:nvSpPr>
          <p:cNvPr id="4" name="Title 3"/>
          <p:cNvSpPr>
            <a:spLocks noGrp="1"/>
          </p:cNvSpPr>
          <p:nvPr>
            <p:ph type="title"/>
          </p:nvPr>
        </p:nvSpPr>
        <p:spPr/>
        <p:txBody>
          <a:bodyPr/>
          <a:lstStyle/>
          <a:p>
            <a:r>
              <a:rPr lang="en-US" b="0" dirty="0" smtClean="0">
                <a:gradFill>
                  <a:gsLst>
                    <a:gs pos="100000">
                      <a:schemeClr val="tx1"/>
                    </a:gs>
                    <a:gs pos="0">
                      <a:schemeClr val="tx1"/>
                    </a:gs>
                  </a:gsLst>
                  <a:lin ang="5400000" scaled="0"/>
                </a:gradFill>
              </a:rPr>
              <a:t>Power BI Dashboard</a:t>
            </a:r>
            <a:br>
              <a:rPr lang="en-US" b="0" dirty="0" smtClean="0">
                <a:gradFill>
                  <a:gsLst>
                    <a:gs pos="100000">
                      <a:schemeClr val="tx1"/>
                    </a:gs>
                    <a:gs pos="0">
                      <a:schemeClr val="tx1"/>
                    </a:gs>
                  </a:gsLst>
                  <a:lin ang="5400000" scaled="0"/>
                </a:gradFill>
              </a:rPr>
            </a:br>
            <a:r>
              <a:rPr lang="en-US" b="0" dirty="0" smtClean="0">
                <a:gradFill>
                  <a:gsLst>
                    <a:gs pos="100000">
                      <a:schemeClr val="tx1"/>
                    </a:gs>
                    <a:gs pos="0">
                      <a:schemeClr val="tx1"/>
                    </a:gs>
                  </a:gsLst>
                  <a:lin ang="5400000" scaled="0"/>
                </a:gradFill>
              </a:rPr>
              <a:t>See </a:t>
            </a:r>
            <a:r>
              <a:rPr lang="en-US" b="0" dirty="0" smtClean="0">
                <a:gradFill>
                  <a:gsLst>
                    <a:gs pos="100000">
                      <a:schemeClr val="tx1"/>
                    </a:gs>
                    <a:gs pos="0">
                      <a:schemeClr val="tx1"/>
                    </a:gs>
                  </a:gsLst>
                  <a:lin ang="5400000" scaled="0"/>
                </a:gradFill>
              </a:rPr>
              <a:t>all your data in a single pane of glass</a:t>
            </a:r>
            <a:r>
              <a:rPr lang="en-US" b="0" dirty="0" smtClean="0"/>
              <a:t/>
            </a:r>
            <a:br>
              <a:rPr lang="en-US" b="0" dirty="0" smtClean="0"/>
            </a:br>
            <a:endParaRPr lang="en-US" sz="3527" b="0" dirty="0">
              <a:gradFill>
                <a:gsLst>
                  <a:gs pos="0">
                    <a:schemeClr val="tx2"/>
                  </a:gs>
                  <a:gs pos="100000">
                    <a:schemeClr val="tx2"/>
                  </a:gs>
                </a:gsLst>
                <a:lin ang="5400000" scaled="1"/>
              </a:gradFill>
            </a:endParaRPr>
          </a:p>
        </p:txBody>
      </p:sp>
      <p:sp>
        <p:nvSpPr>
          <p:cNvPr id="7" name="Rectangle 6"/>
          <p:cNvSpPr/>
          <p:nvPr/>
        </p:nvSpPr>
        <p:spPr bwMode="auto">
          <a:xfrm>
            <a:off x="7506253" y="2091829"/>
            <a:ext cx="4415372" cy="273059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4808" rIns="0" bIns="44808" numCol="1" spcCol="0" rtlCol="0" fromWordArt="0" anchor="t" anchorCtr="0" forceAA="0" compatLnSpc="1">
            <a:prstTxWarp prst="textNoShape">
              <a:avLst/>
            </a:prstTxWarp>
            <a:spAutoFit/>
          </a:bodyPr>
          <a:lstStyle/>
          <a:p>
            <a:pPr marL="448107" indent="-395205" defTabSz="913420" fontAlgn="base">
              <a:spcAft>
                <a:spcPts val="588"/>
              </a:spcAft>
              <a:buClr>
                <a:srgbClr val="FFFFFF"/>
              </a:buClr>
              <a:buFont typeface="Arial" panose="020B0604020202020204" pitchFamily="34" charset="0"/>
              <a:buChar char="•"/>
            </a:pPr>
            <a:r>
              <a:rPr lang="en-US" sz="1961" dirty="0">
                <a:ln>
                  <a:solidFill>
                    <a:srgbClr val="FFFFFF">
                      <a:alpha val="0"/>
                    </a:srgbClr>
                  </a:solidFill>
                </a:ln>
                <a:gradFill>
                  <a:gsLst>
                    <a:gs pos="85321">
                      <a:srgbClr val="505050"/>
                    </a:gs>
                    <a:gs pos="57000">
                      <a:srgbClr val="505050"/>
                    </a:gs>
                  </a:gsLst>
                </a:gradFill>
                <a:ea typeface="Segoe UI" pitchFamily="34" charset="0"/>
                <a:cs typeface="Segoe UI" pitchFamily="34" charset="0"/>
              </a:rPr>
              <a:t>Monitor live dashboards </a:t>
            </a:r>
            <a:br>
              <a:rPr lang="en-US" sz="1961" dirty="0">
                <a:ln>
                  <a:solidFill>
                    <a:srgbClr val="FFFFFF">
                      <a:alpha val="0"/>
                    </a:srgbClr>
                  </a:solidFill>
                </a:ln>
                <a:gradFill>
                  <a:gsLst>
                    <a:gs pos="85321">
                      <a:srgbClr val="505050"/>
                    </a:gs>
                    <a:gs pos="57000">
                      <a:srgbClr val="505050"/>
                    </a:gs>
                  </a:gsLst>
                </a:gradFill>
                <a:ea typeface="Segoe UI" pitchFamily="34" charset="0"/>
                <a:cs typeface="Segoe UI" pitchFamily="34" charset="0"/>
              </a:rPr>
            </a:br>
            <a:r>
              <a:rPr lang="en-US" sz="1961" dirty="0">
                <a:ln>
                  <a:solidFill>
                    <a:srgbClr val="FFFFFF">
                      <a:alpha val="0"/>
                    </a:srgbClr>
                  </a:solidFill>
                </a:ln>
                <a:gradFill>
                  <a:gsLst>
                    <a:gs pos="85321">
                      <a:srgbClr val="505050"/>
                    </a:gs>
                    <a:gs pos="57000">
                      <a:srgbClr val="505050"/>
                    </a:gs>
                  </a:gsLst>
                </a:gradFill>
                <a:ea typeface="Segoe UI" pitchFamily="34" charset="0"/>
                <a:cs typeface="Segoe UI" pitchFamily="34" charset="0"/>
              </a:rPr>
              <a:t>for the data that matters most</a:t>
            </a:r>
          </a:p>
          <a:p>
            <a:pPr marL="448107" indent="-395205" defTabSz="913420" fontAlgn="base">
              <a:spcAft>
                <a:spcPts val="588"/>
              </a:spcAft>
              <a:buClr>
                <a:srgbClr val="FFFFFF"/>
              </a:buClr>
              <a:buFont typeface="Arial" panose="020B0604020202020204" pitchFamily="34" charset="0"/>
              <a:buChar char="•"/>
            </a:pPr>
            <a:r>
              <a:rPr lang="en-US" sz="1961" dirty="0">
                <a:ln>
                  <a:solidFill>
                    <a:srgbClr val="FFFFFF">
                      <a:alpha val="0"/>
                    </a:srgbClr>
                  </a:solidFill>
                </a:ln>
                <a:gradFill>
                  <a:gsLst>
                    <a:gs pos="85321">
                      <a:srgbClr val="505050"/>
                    </a:gs>
                    <a:gs pos="57000">
                      <a:srgbClr val="505050"/>
                    </a:gs>
                  </a:gsLst>
                </a:gradFill>
                <a:ea typeface="Segoe UI" pitchFamily="34" charset="0"/>
                <a:cs typeface="Segoe UI" pitchFamily="34" charset="0"/>
              </a:rPr>
              <a:t>Ask questions of your data </a:t>
            </a:r>
            <a:br>
              <a:rPr lang="en-US" sz="1961" dirty="0">
                <a:ln>
                  <a:solidFill>
                    <a:srgbClr val="FFFFFF">
                      <a:alpha val="0"/>
                    </a:srgbClr>
                  </a:solidFill>
                </a:ln>
                <a:gradFill>
                  <a:gsLst>
                    <a:gs pos="85321">
                      <a:srgbClr val="505050"/>
                    </a:gs>
                    <a:gs pos="57000">
                      <a:srgbClr val="505050"/>
                    </a:gs>
                  </a:gsLst>
                </a:gradFill>
                <a:ea typeface="Segoe UI" pitchFamily="34" charset="0"/>
                <a:cs typeface="Segoe UI" pitchFamily="34" charset="0"/>
              </a:rPr>
            </a:br>
            <a:r>
              <a:rPr lang="en-US" sz="1961" dirty="0">
                <a:ln>
                  <a:solidFill>
                    <a:srgbClr val="FFFFFF">
                      <a:alpha val="0"/>
                    </a:srgbClr>
                  </a:solidFill>
                </a:ln>
                <a:gradFill>
                  <a:gsLst>
                    <a:gs pos="85321">
                      <a:srgbClr val="505050"/>
                    </a:gs>
                    <a:gs pos="57000">
                      <a:srgbClr val="505050"/>
                    </a:gs>
                  </a:gsLst>
                </a:gradFill>
                <a:ea typeface="Segoe UI" pitchFamily="34" charset="0"/>
                <a:cs typeface="Segoe UI" pitchFamily="34" charset="0"/>
              </a:rPr>
              <a:t>through natural language query</a:t>
            </a:r>
          </a:p>
          <a:p>
            <a:pPr marL="448107" indent="-395205" defTabSz="913420" fontAlgn="base">
              <a:spcAft>
                <a:spcPts val="588"/>
              </a:spcAft>
              <a:buClr>
                <a:srgbClr val="FFFFFF"/>
              </a:buClr>
              <a:buFont typeface="Arial" panose="020B0604020202020204" pitchFamily="34" charset="0"/>
              <a:buChar char="•"/>
            </a:pPr>
            <a:r>
              <a:rPr lang="en-US" sz="1961" dirty="0">
                <a:ln>
                  <a:solidFill>
                    <a:srgbClr val="FFFFFF">
                      <a:alpha val="0"/>
                    </a:srgbClr>
                  </a:solidFill>
                </a:ln>
                <a:gradFill>
                  <a:gsLst>
                    <a:gs pos="85321">
                      <a:srgbClr val="505050"/>
                    </a:gs>
                    <a:gs pos="57000">
                      <a:srgbClr val="505050"/>
                    </a:gs>
                  </a:gsLst>
                </a:gradFill>
                <a:ea typeface="Segoe UI" pitchFamily="34" charset="0"/>
                <a:cs typeface="Segoe UI" pitchFamily="34" charset="0"/>
              </a:rPr>
              <a:t>Drill through to underlying reports to explore and discover new insight</a:t>
            </a:r>
          </a:p>
          <a:p>
            <a:pPr marL="448107" indent="-395205" defTabSz="913420" fontAlgn="base">
              <a:spcAft>
                <a:spcPts val="588"/>
              </a:spcAft>
              <a:buClr>
                <a:srgbClr val="FFFFFF"/>
              </a:buClr>
              <a:buFont typeface="Arial" panose="020B0604020202020204" pitchFamily="34" charset="0"/>
              <a:buChar char="•"/>
            </a:pPr>
            <a:r>
              <a:rPr lang="en-US" sz="1961" dirty="0">
                <a:ln>
                  <a:solidFill>
                    <a:srgbClr val="FFFFFF">
                      <a:alpha val="0"/>
                    </a:srgbClr>
                  </a:solidFill>
                </a:ln>
                <a:gradFill>
                  <a:gsLst>
                    <a:gs pos="85321">
                      <a:srgbClr val="505050"/>
                    </a:gs>
                    <a:gs pos="57000">
                      <a:srgbClr val="505050"/>
                    </a:gs>
                  </a:gsLst>
                </a:gradFill>
                <a:ea typeface="Segoe UI" pitchFamily="34" charset="0"/>
                <a:cs typeface="Segoe UI" pitchFamily="34" charset="0"/>
              </a:rPr>
              <a:t>Pin new visualizations and KPIs </a:t>
            </a:r>
            <a:br>
              <a:rPr lang="en-US" sz="1961" dirty="0">
                <a:ln>
                  <a:solidFill>
                    <a:srgbClr val="FFFFFF">
                      <a:alpha val="0"/>
                    </a:srgbClr>
                  </a:solidFill>
                </a:ln>
                <a:gradFill>
                  <a:gsLst>
                    <a:gs pos="85321">
                      <a:srgbClr val="505050"/>
                    </a:gs>
                    <a:gs pos="57000">
                      <a:srgbClr val="505050"/>
                    </a:gs>
                  </a:gsLst>
                </a:gradFill>
                <a:ea typeface="Segoe UI" pitchFamily="34" charset="0"/>
                <a:cs typeface="Segoe UI" pitchFamily="34" charset="0"/>
              </a:rPr>
            </a:br>
            <a:r>
              <a:rPr lang="en-US" sz="1961" dirty="0">
                <a:ln>
                  <a:solidFill>
                    <a:srgbClr val="FFFFFF">
                      <a:alpha val="0"/>
                    </a:srgbClr>
                  </a:solidFill>
                </a:ln>
                <a:gradFill>
                  <a:gsLst>
                    <a:gs pos="85321">
                      <a:srgbClr val="505050"/>
                    </a:gs>
                    <a:gs pos="57000">
                      <a:srgbClr val="505050"/>
                    </a:gs>
                  </a:gsLst>
                </a:gradFill>
                <a:ea typeface="Segoe UI" pitchFamily="34" charset="0"/>
                <a:cs typeface="Segoe UI" pitchFamily="34" charset="0"/>
              </a:rPr>
              <a:t>to monitor performance</a:t>
            </a:r>
          </a:p>
        </p:txBody>
      </p:sp>
      <p:grpSp>
        <p:nvGrpSpPr>
          <p:cNvPr id="8" name="Group 7"/>
          <p:cNvGrpSpPr/>
          <p:nvPr/>
        </p:nvGrpSpPr>
        <p:grpSpPr>
          <a:xfrm>
            <a:off x="7411532" y="2185447"/>
            <a:ext cx="376963" cy="376963"/>
            <a:chOff x="8431377" y="-766784"/>
            <a:chExt cx="457200" cy="457200"/>
          </a:xfrm>
          <a:solidFill>
            <a:schemeClr val="tx2">
              <a:lumMod val="75000"/>
            </a:schemeClr>
          </a:solidFill>
        </p:grpSpPr>
        <p:sp>
          <p:nvSpPr>
            <p:cNvPr id="10" name="Freeform 5"/>
            <p:cNvSpPr>
              <a:spLocks noEditPoints="1"/>
            </p:cNvSpPr>
            <p:nvPr/>
          </p:nvSpPr>
          <p:spPr bwMode="auto">
            <a:xfrm>
              <a:off x="8431377" y="-766784"/>
              <a:ext cx="457200" cy="457200"/>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139">
                <a:defRPr/>
              </a:pPr>
              <a:endParaRPr lang="en-US" dirty="0">
                <a:solidFill>
                  <a:srgbClr val="505050"/>
                </a:solidFill>
              </a:endParaRPr>
            </a:p>
          </p:txBody>
        </p:sp>
        <p:sp>
          <p:nvSpPr>
            <p:cNvPr id="11" name="Freeform 8"/>
            <p:cNvSpPr>
              <a:spLocks/>
            </p:cNvSpPr>
            <p:nvPr/>
          </p:nvSpPr>
          <p:spPr bwMode="auto">
            <a:xfrm>
              <a:off x="8542502" y="-627084"/>
              <a:ext cx="239712" cy="177800"/>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139">
                <a:defRPr/>
              </a:pPr>
              <a:endParaRPr lang="en-US" dirty="0">
                <a:solidFill>
                  <a:srgbClr val="505050"/>
                </a:solidFill>
              </a:endParaRPr>
            </a:p>
          </p:txBody>
        </p:sp>
      </p:grpSp>
      <p:grpSp>
        <p:nvGrpSpPr>
          <p:cNvPr id="16" name="Group 15"/>
          <p:cNvGrpSpPr/>
          <p:nvPr/>
        </p:nvGrpSpPr>
        <p:grpSpPr>
          <a:xfrm>
            <a:off x="7411532" y="2856086"/>
            <a:ext cx="376963" cy="376963"/>
            <a:chOff x="8431377" y="-766784"/>
            <a:chExt cx="457200" cy="457200"/>
          </a:xfrm>
          <a:solidFill>
            <a:schemeClr val="tx2">
              <a:lumMod val="75000"/>
            </a:schemeClr>
          </a:solidFill>
        </p:grpSpPr>
        <p:sp>
          <p:nvSpPr>
            <p:cNvPr id="17" name="Freeform 5"/>
            <p:cNvSpPr>
              <a:spLocks noEditPoints="1"/>
            </p:cNvSpPr>
            <p:nvPr/>
          </p:nvSpPr>
          <p:spPr bwMode="auto">
            <a:xfrm>
              <a:off x="8431377" y="-766784"/>
              <a:ext cx="457200" cy="457200"/>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139">
                <a:defRPr/>
              </a:pPr>
              <a:endParaRPr lang="en-US" dirty="0">
                <a:solidFill>
                  <a:srgbClr val="505050"/>
                </a:solidFill>
              </a:endParaRPr>
            </a:p>
          </p:txBody>
        </p:sp>
        <p:sp>
          <p:nvSpPr>
            <p:cNvPr id="18" name="Freeform 8"/>
            <p:cNvSpPr>
              <a:spLocks/>
            </p:cNvSpPr>
            <p:nvPr/>
          </p:nvSpPr>
          <p:spPr bwMode="auto">
            <a:xfrm>
              <a:off x="8542502" y="-627084"/>
              <a:ext cx="239712" cy="177800"/>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139">
                <a:defRPr/>
              </a:pPr>
              <a:endParaRPr lang="en-US" dirty="0">
                <a:solidFill>
                  <a:srgbClr val="505050"/>
                </a:solidFill>
              </a:endParaRPr>
            </a:p>
          </p:txBody>
        </p:sp>
      </p:grpSp>
      <p:grpSp>
        <p:nvGrpSpPr>
          <p:cNvPr id="21" name="Group 20"/>
          <p:cNvGrpSpPr/>
          <p:nvPr/>
        </p:nvGrpSpPr>
        <p:grpSpPr>
          <a:xfrm>
            <a:off x="7411532" y="3526725"/>
            <a:ext cx="376963" cy="376963"/>
            <a:chOff x="8431377" y="-766784"/>
            <a:chExt cx="457200" cy="457200"/>
          </a:xfrm>
          <a:solidFill>
            <a:schemeClr val="tx2">
              <a:lumMod val="75000"/>
            </a:schemeClr>
          </a:solidFill>
        </p:grpSpPr>
        <p:sp>
          <p:nvSpPr>
            <p:cNvPr id="22" name="Freeform 5"/>
            <p:cNvSpPr>
              <a:spLocks noEditPoints="1"/>
            </p:cNvSpPr>
            <p:nvPr/>
          </p:nvSpPr>
          <p:spPr bwMode="auto">
            <a:xfrm>
              <a:off x="8431377" y="-766784"/>
              <a:ext cx="457200" cy="457200"/>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139">
                <a:defRPr/>
              </a:pPr>
              <a:endParaRPr lang="en-US" dirty="0">
                <a:solidFill>
                  <a:srgbClr val="505050"/>
                </a:solidFill>
              </a:endParaRPr>
            </a:p>
          </p:txBody>
        </p:sp>
        <p:sp>
          <p:nvSpPr>
            <p:cNvPr id="23" name="Freeform 8"/>
            <p:cNvSpPr>
              <a:spLocks/>
            </p:cNvSpPr>
            <p:nvPr/>
          </p:nvSpPr>
          <p:spPr bwMode="auto">
            <a:xfrm>
              <a:off x="8542502" y="-627084"/>
              <a:ext cx="239712" cy="177800"/>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139">
                <a:defRPr/>
              </a:pPr>
              <a:endParaRPr lang="en-US" dirty="0">
                <a:solidFill>
                  <a:srgbClr val="505050"/>
                </a:solidFill>
              </a:endParaRPr>
            </a:p>
          </p:txBody>
        </p:sp>
      </p:grpSp>
      <p:grpSp>
        <p:nvGrpSpPr>
          <p:cNvPr id="27" name="Group 26"/>
          <p:cNvGrpSpPr/>
          <p:nvPr/>
        </p:nvGrpSpPr>
        <p:grpSpPr>
          <a:xfrm>
            <a:off x="7411532" y="4197364"/>
            <a:ext cx="376963" cy="376963"/>
            <a:chOff x="8431377" y="-766784"/>
            <a:chExt cx="457200" cy="457200"/>
          </a:xfrm>
          <a:solidFill>
            <a:schemeClr val="tx2">
              <a:lumMod val="75000"/>
            </a:schemeClr>
          </a:solidFill>
        </p:grpSpPr>
        <p:sp>
          <p:nvSpPr>
            <p:cNvPr id="28" name="Freeform 5"/>
            <p:cNvSpPr>
              <a:spLocks noEditPoints="1"/>
            </p:cNvSpPr>
            <p:nvPr/>
          </p:nvSpPr>
          <p:spPr bwMode="auto">
            <a:xfrm>
              <a:off x="8431377" y="-766784"/>
              <a:ext cx="457200" cy="457200"/>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139">
                <a:defRPr/>
              </a:pPr>
              <a:endParaRPr lang="en-US" dirty="0">
                <a:solidFill>
                  <a:srgbClr val="505050"/>
                </a:solidFill>
              </a:endParaRPr>
            </a:p>
          </p:txBody>
        </p:sp>
        <p:sp>
          <p:nvSpPr>
            <p:cNvPr id="29" name="Freeform 8"/>
            <p:cNvSpPr>
              <a:spLocks/>
            </p:cNvSpPr>
            <p:nvPr/>
          </p:nvSpPr>
          <p:spPr bwMode="auto">
            <a:xfrm>
              <a:off x="8542502" y="-627084"/>
              <a:ext cx="239712" cy="177800"/>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139">
                <a:defRPr/>
              </a:pPr>
              <a:endParaRPr lang="en-US" dirty="0">
                <a:solidFill>
                  <a:srgbClr val="505050"/>
                </a:solidFill>
              </a:endParaRPr>
            </a:p>
          </p:txBody>
        </p:sp>
      </p:grpSp>
      <p:grpSp>
        <p:nvGrpSpPr>
          <p:cNvPr id="33" name="Group 32"/>
          <p:cNvGrpSpPr/>
          <p:nvPr/>
        </p:nvGrpSpPr>
        <p:grpSpPr>
          <a:xfrm>
            <a:off x="269756" y="2084555"/>
            <a:ext cx="6945572" cy="4495435"/>
            <a:chOff x="5380037" y="2125663"/>
            <a:chExt cx="6781801" cy="4389437"/>
          </a:xfrm>
        </p:grpSpPr>
        <p:sp>
          <p:nvSpPr>
            <p:cNvPr id="32" name="Rectangle 31"/>
            <p:cNvSpPr/>
            <p:nvPr/>
          </p:nvSpPr>
          <p:spPr bwMode="auto">
            <a:xfrm>
              <a:off x="5380037" y="2125663"/>
              <a:ext cx="6781801" cy="438943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defTabSz="913927" fontAlgn="base">
                <a:lnSpc>
                  <a:spcPct val="90000"/>
                </a:lnSpc>
                <a:spcBef>
                  <a:spcPct val="0"/>
                </a:spcBef>
                <a:spcAft>
                  <a:spcPct val="0"/>
                </a:spcAft>
              </a:pPr>
              <a:r>
                <a:rPr lang="en-US" sz="2745" dirty="0">
                  <a:gradFill>
                    <a:gsLst>
                      <a:gs pos="0">
                        <a:srgbClr val="FFFFFF"/>
                      </a:gs>
                      <a:gs pos="100000">
                        <a:srgbClr val="FFFFFF"/>
                      </a:gs>
                    </a:gsLst>
                    <a:lin ang="5400000" scaled="0"/>
                  </a:gradFill>
                  <a:ea typeface="Segoe UI" pitchFamily="34" charset="0"/>
                  <a:cs typeface="Segoe UI" pitchFamily="34" charset="0"/>
                </a:rPr>
                <a:t>Dashboards</a:t>
              </a:r>
            </a:p>
          </p:txBody>
        </p:sp>
        <p:pic>
          <p:nvPicPr>
            <p:cNvPr id="2" name="Picture 1"/>
            <p:cNvPicPr>
              <a:picLocks noChangeAspect="1"/>
            </p:cNvPicPr>
            <p:nvPr/>
          </p:nvPicPr>
          <p:blipFill>
            <a:blip r:embed="rId7" cstate="screen">
              <a:extLst>
                <a:ext uri="{28A0092B-C50C-407E-A947-70E740481C1C}">
                  <a14:useLocalDpi xmlns:a14="http://schemas.microsoft.com/office/drawing/2010/main" val="0"/>
                </a:ext>
              </a:extLst>
            </a:blip>
            <a:stretch>
              <a:fillRect/>
            </a:stretch>
          </p:blipFill>
          <p:spPr>
            <a:xfrm>
              <a:off x="5472901" y="2735262"/>
              <a:ext cx="6598438" cy="3711620"/>
            </a:xfrm>
            <a:prstGeom prst="rect">
              <a:avLst/>
            </a:prstGeom>
            <a:ln w="57150">
              <a:noFill/>
            </a:ln>
          </p:spPr>
        </p:pic>
      </p:grpSp>
    </p:spTree>
    <p:extLst>
      <p:ext uri="{BB962C8B-B14F-4D97-AF65-F5344CB8AC3E}">
        <p14:creationId xmlns:p14="http://schemas.microsoft.com/office/powerpoint/2010/main" val="41142765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childTnLst>
                          </p:cTn>
                        </p:par>
                        <p:par>
                          <p:cTn id="8" fill="hold">
                            <p:stCondLst>
                              <p:cond delay="500"/>
                            </p:stCondLst>
                            <p:childTnLst>
                              <p:par>
                                <p:cTn id="9" presetID="10" presetClass="entr" presetSubtype="0" fill="hold" grpId="0" nodeType="afterEffect">
                                  <p:stCondLst>
                                    <p:cond delay="50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fade">
                                      <p:cBhvr>
                                        <p:cTn id="11" dur="500"/>
                                        <p:tgtEl>
                                          <p:spTgt spid="7">
                                            <p:txEl>
                                              <p:pRg st="0" end="0"/>
                                            </p:txEl>
                                          </p:spTgt>
                                        </p:tgtEl>
                                      </p:cBhvr>
                                    </p:animEffect>
                                  </p:childTnLst>
                                </p:cTn>
                              </p:par>
                              <p:par>
                                <p:cTn id="12" presetID="10" presetClass="entr" presetSubtype="0" fill="hold" grpId="0" nodeType="withEffect">
                                  <p:stCondLst>
                                    <p:cond delay="75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fade">
                                      <p:cBhvr>
                                        <p:cTn id="14" dur="500"/>
                                        <p:tgtEl>
                                          <p:spTgt spid="7">
                                            <p:txEl>
                                              <p:pRg st="1" end="1"/>
                                            </p:txEl>
                                          </p:spTgt>
                                        </p:tgtEl>
                                      </p:cBhvr>
                                    </p:animEffect>
                                  </p:childTnLst>
                                </p:cTn>
                              </p:par>
                              <p:par>
                                <p:cTn id="15" presetID="10" presetClass="entr" presetSubtype="0" fill="hold" grpId="0" nodeType="withEffect">
                                  <p:stCondLst>
                                    <p:cond delay="100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fade">
                                      <p:cBhvr>
                                        <p:cTn id="17" dur="500"/>
                                        <p:tgtEl>
                                          <p:spTgt spid="7">
                                            <p:txEl>
                                              <p:pRg st="2" end="2"/>
                                            </p:txEl>
                                          </p:spTgt>
                                        </p:tgtEl>
                                      </p:cBhvr>
                                    </p:animEffect>
                                  </p:childTnLst>
                                </p:cTn>
                              </p:par>
                              <p:par>
                                <p:cTn id="18" presetID="10" presetClass="entr" presetSubtype="0" fill="hold" grpId="0" nodeType="withEffect">
                                  <p:stCondLst>
                                    <p:cond delay="1300"/>
                                  </p:stCondLst>
                                  <p:childTnLst>
                                    <p:set>
                                      <p:cBhvr>
                                        <p:cTn id="19" dur="1" fill="hold">
                                          <p:stCondLst>
                                            <p:cond delay="0"/>
                                          </p:stCondLst>
                                        </p:cTn>
                                        <p:tgtEl>
                                          <p:spTgt spid="7">
                                            <p:txEl>
                                              <p:pRg st="3" end="3"/>
                                            </p:txEl>
                                          </p:spTgt>
                                        </p:tgtEl>
                                        <p:attrNameLst>
                                          <p:attrName>style.visibility</p:attrName>
                                        </p:attrNameLst>
                                      </p:cBhvr>
                                      <p:to>
                                        <p:strVal val="visible"/>
                                      </p:to>
                                    </p:set>
                                    <p:animEffect transition="in" filter="fade">
                                      <p:cBhvr>
                                        <p:cTn id="20" dur="500"/>
                                        <p:tgtEl>
                                          <p:spTgt spid="7">
                                            <p:txEl>
                                              <p:pRg st="3" end="3"/>
                                            </p:txEl>
                                          </p:spTgt>
                                        </p:tgtEl>
                                      </p:cBhvr>
                                    </p:animEffect>
                                  </p:childTnLst>
                                </p:cTn>
                              </p:par>
                              <p:par>
                                <p:cTn id="21" presetID="10" presetClass="entr" presetSubtype="0" fill="hold" nodeType="withEffect">
                                  <p:stCondLst>
                                    <p:cond delay="50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par>
                                <p:cTn id="24" presetID="63" presetClass="path" presetSubtype="0" accel="50000" decel="50000" fill="hold" nodeType="withEffect">
                                  <p:stCondLst>
                                    <p:cond delay="500"/>
                                  </p:stCondLst>
                                  <p:childTnLst>
                                    <p:animMotion origin="layout" path="M -0.03064 1.07127E-6 L 9.80342E-7 1.07127E-6 " pathEditMode="relative" rAng="0" ptsTypes="AA">
                                      <p:cBhvr>
                                        <p:cTn id="25" dur="500" fill="hold"/>
                                        <p:tgtEl>
                                          <p:spTgt spid="8"/>
                                        </p:tgtEl>
                                        <p:attrNameLst>
                                          <p:attrName>ppt_x</p:attrName>
                                          <p:attrName>ppt_y</p:attrName>
                                        </p:attrNameLst>
                                      </p:cBhvr>
                                      <p:rCtr x="2936" y="0"/>
                                    </p:animMotion>
                                  </p:childTnLst>
                                </p:cTn>
                              </p:par>
                              <p:par>
                                <p:cTn id="26" presetID="10" presetClass="entr" presetSubtype="0" fill="hold" nodeType="withEffect">
                                  <p:stCondLst>
                                    <p:cond delay="75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par>
                                <p:cTn id="29" presetID="63" presetClass="path" presetSubtype="0" accel="50000" decel="50000" fill="hold" nodeType="withEffect">
                                  <p:stCondLst>
                                    <p:cond delay="750"/>
                                  </p:stCondLst>
                                  <p:childTnLst>
                                    <p:animMotion origin="layout" path="M -0.03064 1.07127E-6 L 9.80342E-7 1.07127E-6 " pathEditMode="relative" rAng="0" ptsTypes="AA">
                                      <p:cBhvr>
                                        <p:cTn id="30" dur="500" fill="hold"/>
                                        <p:tgtEl>
                                          <p:spTgt spid="16"/>
                                        </p:tgtEl>
                                        <p:attrNameLst>
                                          <p:attrName>ppt_x</p:attrName>
                                          <p:attrName>ppt_y</p:attrName>
                                        </p:attrNameLst>
                                      </p:cBhvr>
                                      <p:rCtr x="2936" y="0"/>
                                    </p:animMotion>
                                  </p:childTnLst>
                                </p:cTn>
                              </p:par>
                              <p:par>
                                <p:cTn id="31" presetID="10" presetClass="entr" presetSubtype="0" fill="hold" nodeType="withEffect">
                                  <p:stCondLst>
                                    <p:cond delay="1000"/>
                                  </p:stCondLst>
                                  <p:childTnLst>
                                    <p:set>
                                      <p:cBhvr>
                                        <p:cTn id="32" dur="1" fill="hold">
                                          <p:stCondLst>
                                            <p:cond delay="0"/>
                                          </p:stCondLst>
                                        </p:cTn>
                                        <p:tgtEl>
                                          <p:spTgt spid="21"/>
                                        </p:tgtEl>
                                        <p:attrNameLst>
                                          <p:attrName>style.visibility</p:attrName>
                                        </p:attrNameLst>
                                      </p:cBhvr>
                                      <p:to>
                                        <p:strVal val="visible"/>
                                      </p:to>
                                    </p:set>
                                    <p:animEffect transition="in" filter="fade">
                                      <p:cBhvr>
                                        <p:cTn id="33" dur="500"/>
                                        <p:tgtEl>
                                          <p:spTgt spid="21"/>
                                        </p:tgtEl>
                                      </p:cBhvr>
                                    </p:animEffect>
                                  </p:childTnLst>
                                </p:cTn>
                              </p:par>
                              <p:par>
                                <p:cTn id="34" presetID="63" presetClass="path" presetSubtype="0" accel="50000" decel="50000" fill="hold" nodeType="withEffect">
                                  <p:stCondLst>
                                    <p:cond delay="1000"/>
                                  </p:stCondLst>
                                  <p:childTnLst>
                                    <p:animMotion origin="layout" path="M -0.03064 1.07127E-6 L 9.80342E-7 1.07127E-6 " pathEditMode="relative" rAng="0" ptsTypes="AA">
                                      <p:cBhvr>
                                        <p:cTn id="35" dur="500" fill="hold"/>
                                        <p:tgtEl>
                                          <p:spTgt spid="21"/>
                                        </p:tgtEl>
                                        <p:attrNameLst>
                                          <p:attrName>ppt_x</p:attrName>
                                          <p:attrName>ppt_y</p:attrName>
                                        </p:attrNameLst>
                                      </p:cBhvr>
                                      <p:rCtr x="2936" y="0"/>
                                    </p:animMotion>
                                  </p:childTnLst>
                                </p:cTn>
                              </p:par>
                              <p:par>
                                <p:cTn id="36" presetID="10" presetClass="entr" presetSubtype="0" fill="hold" nodeType="withEffect">
                                  <p:stCondLst>
                                    <p:cond delay="1250"/>
                                  </p:stCondLst>
                                  <p:childTnLst>
                                    <p:set>
                                      <p:cBhvr>
                                        <p:cTn id="37" dur="1" fill="hold">
                                          <p:stCondLst>
                                            <p:cond delay="0"/>
                                          </p:stCondLst>
                                        </p:cTn>
                                        <p:tgtEl>
                                          <p:spTgt spid="27"/>
                                        </p:tgtEl>
                                        <p:attrNameLst>
                                          <p:attrName>style.visibility</p:attrName>
                                        </p:attrNameLst>
                                      </p:cBhvr>
                                      <p:to>
                                        <p:strVal val="visible"/>
                                      </p:to>
                                    </p:set>
                                    <p:animEffect transition="in" filter="fade">
                                      <p:cBhvr>
                                        <p:cTn id="38" dur="500"/>
                                        <p:tgtEl>
                                          <p:spTgt spid="27"/>
                                        </p:tgtEl>
                                      </p:cBhvr>
                                    </p:animEffect>
                                  </p:childTnLst>
                                </p:cTn>
                              </p:par>
                              <p:par>
                                <p:cTn id="39" presetID="63" presetClass="path" presetSubtype="0" accel="50000" decel="50000" fill="hold" nodeType="withEffect">
                                  <p:stCondLst>
                                    <p:cond delay="1250"/>
                                  </p:stCondLst>
                                  <p:childTnLst>
                                    <p:animMotion origin="layout" path="M -0.03064 1.07127E-6 L 9.80342E-7 1.07127E-6 " pathEditMode="relative" rAng="0" ptsTypes="AA">
                                      <p:cBhvr>
                                        <p:cTn id="40" dur="500" fill="hold"/>
                                        <p:tgtEl>
                                          <p:spTgt spid="27"/>
                                        </p:tgtEl>
                                        <p:attrNameLst>
                                          <p:attrName>ppt_x</p:attrName>
                                          <p:attrName>ppt_y</p:attrName>
                                        </p:attrNameLst>
                                      </p:cBhvr>
                                      <p:rCtr x="293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097" dirty="0"/>
              <a:t>Visualize your data in new ways</a:t>
            </a:r>
            <a:br>
              <a:rPr lang="en-US" sz="5097" dirty="0"/>
            </a:br>
            <a:r>
              <a:rPr lang="en-US" sz="3527" dirty="0">
                <a:gradFill>
                  <a:gsLst>
                    <a:gs pos="0">
                      <a:schemeClr val="tx2"/>
                    </a:gs>
                    <a:gs pos="100000">
                      <a:schemeClr val="tx2"/>
                    </a:gs>
                  </a:gsLst>
                  <a:lin ang="5400000" scaled="1"/>
                </a:gradFill>
              </a:rPr>
              <a:t>New Power BI Visualizations</a:t>
            </a:r>
          </a:p>
        </p:txBody>
      </p:sp>
      <p:grpSp>
        <p:nvGrpSpPr>
          <p:cNvPr id="8" name="Group 7"/>
          <p:cNvGrpSpPr/>
          <p:nvPr/>
        </p:nvGrpSpPr>
        <p:grpSpPr>
          <a:xfrm>
            <a:off x="271623" y="1908718"/>
            <a:ext cx="3750708" cy="1860755"/>
            <a:chOff x="276225" y="1946275"/>
            <a:chExt cx="3826461" cy="1898336"/>
          </a:xfrm>
        </p:grpSpPr>
        <p:pic>
          <p:nvPicPr>
            <p:cNvPr id="32" name="Picture 31"/>
            <p:cNvPicPr>
              <a:picLocks noChangeAspect="1"/>
            </p:cNvPicPr>
            <p:nvPr/>
          </p:nvPicPr>
          <p:blipFill>
            <a:blip r:embed="rId3"/>
            <a:stretch>
              <a:fillRect/>
            </a:stretch>
          </p:blipFill>
          <p:spPr>
            <a:xfrm>
              <a:off x="357776" y="2355505"/>
              <a:ext cx="3663358" cy="1489106"/>
            </a:xfrm>
            <a:prstGeom prst="rect">
              <a:avLst/>
            </a:prstGeom>
          </p:spPr>
        </p:pic>
        <p:sp>
          <p:nvSpPr>
            <p:cNvPr id="37" name="TextBox 36"/>
            <p:cNvSpPr txBox="1"/>
            <p:nvPr/>
          </p:nvSpPr>
          <p:spPr>
            <a:xfrm>
              <a:off x="281010" y="1981670"/>
              <a:ext cx="1129155" cy="572464"/>
            </a:xfrm>
            <a:prstGeom prst="rect">
              <a:avLst/>
            </a:prstGeom>
            <a:noFill/>
          </p:spPr>
          <p:txBody>
            <a:bodyPr wrap="none" lIns="179259" tIns="143407" rIns="179259" bIns="143407" rtlCol="0">
              <a:spAutoFit/>
            </a:bodyPr>
            <a:lstStyle/>
            <a:p>
              <a:pPr defTabSz="914192">
                <a:lnSpc>
                  <a:spcPct val="90000"/>
                </a:lnSpc>
                <a:spcAft>
                  <a:spcPts val="588"/>
                </a:spcAft>
              </a:pPr>
              <a:r>
                <a:rPr lang="en-US" sz="1961" dirty="0">
                  <a:gradFill>
                    <a:gsLst>
                      <a:gs pos="7000">
                        <a:srgbClr val="0078D7">
                          <a:lumMod val="50000"/>
                        </a:srgbClr>
                      </a:gs>
                      <a:gs pos="100000">
                        <a:srgbClr val="0078D7">
                          <a:lumMod val="50000"/>
                        </a:srgbClr>
                      </a:gs>
                    </a:gsLst>
                    <a:lin ang="5400000" scaled="0"/>
                  </a:gradFill>
                  <a:latin typeface="Segoe UI Semilight" panose="020B0402040204020203" pitchFamily="34" charset="0"/>
                  <a:cs typeface="Segoe UI Semilight" panose="020B0402040204020203" pitchFamily="34" charset="0"/>
                </a:rPr>
                <a:t>Funnel</a:t>
              </a:r>
            </a:p>
          </p:txBody>
        </p:sp>
        <p:sp>
          <p:nvSpPr>
            <p:cNvPr id="6" name="Freeform 5"/>
            <p:cNvSpPr/>
            <p:nvPr/>
          </p:nvSpPr>
          <p:spPr bwMode="auto">
            <a:xfrm>
              <a:off x="276225" y="1946275"/>
              <a:ext cx="3826461" cy="0"/>
            </a:xfrm>
            <a:custGeom>
              <a:avLst/>
              <a:gdLst>
                <a:gd name="connsiteX0" fmla="*/ 0 w 4057650"/>
                <a:gd name="connsiteY0" fmla="*/ 0 h 0"/>
                <a:gd name="connsiteX1" fmla="*/ 4057650 w 4057650"/>
                <a:gd name="connsiteY1" fmla="*/ 0 h 0"/>
              </a:gdLst>
              <a:ahLst/>
              <a:cxnLst>
                <a:cxn ang="0">
                  <a:pos x="connsiteX0" y="connsiteY0"/>
                </a:cxn>
                <a:cxn ang="0">
                  <a:pos x="connsiteX1" y="connsiteY1"/>
                </a:cxn>
              </a:cxnLst>
              <a:rect l="l" t="t" r="r" b="b"/>
              <a:pathLst>
                <a:path w="4057650">
                  <a:moveTo>
                    <a:pt x="0" y="0"/>
                  </a:moveTo>
                  <a:lnTo>
                    <a:pt x="4057650" y="0"/>
                  </a:lnTo>
                </a:path>
              </a:pathLst>
            </a:custGeom>
            <a:noFill/>
            <a:ln w="317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192"/>
              <a:endParaRPr lang="en-US" sz="1765">
                <a:solidFill>
                  <a:srgbClr val="FFFFFF"/>
                </a:solidFill>
              </a:endParaRPr>
            </a:p>
          </p:txBody>
        </p:sp>
      </p:grpSp>
      <p:grpSp>
        <p:nvGrpSpPr>
          <p:cNvPr id="15" name="Group 14"/>
          <p:cNvGrpSpPr/>
          <p:nvPr/>
        </p:nvGrpSpPr>
        <p:grpSpPr>
          <a:xfrm>
            <a:off x="271623" y="4021696"/>
            <a:ext cx="3750708" cy="2537893"/>
            <a:chOff x="276225" y="4101928"/>
            <a:chExt cx="3826461" cy="2589150"/>
          </a:xfrm>
        </p:grpSpPr>
        <p:sp>
          <p:nvSpPr>
            <p:cNvPr id="24" name="Freeform 23"/>
            <p:cNvSpPr/>
            <p:nvPr/>
          </p:nvSpPr>
          <p:spPr bwMode="auto">
            <a:xfrm>
              <a:off x="276225" y="4101928"/>
              <a:ext cx="3826461" cy="0"/>
            </a:xfrm>
            <a:custGeom>
              <a:avLst/>
              <a:gdLst>
                <a:gd name="connsiteX0" fmla="*/ 0 w 4057650"/>
                <a:gd name="connsiteY0" fmla="*/ 0 h 0"/>
                <a:gd name="connsiteX1" fmla="*/ 4057650 w 4057650"/>
                <a:gd name="connsiteY1" fmla="*/ 0 h 0"/>
              </a:gdLst>
              <a:ahLst/>
              <a:cxnLst>
                <a:cxn ang="0">
                  <a:pos x="connsiteX0" y="connsiteY0"/>
                </a:cxn>
                <a:cxn ang="0">
                  <a:pos x="connsiteX1" y="connsiteY1"/>
                </a:cxn>
              </a:cxnLst>
              <a:rect l="l" t="t" r="r" b="b"/>
              <a:pathLst>
                <a:path w="4057650">
                  <a:moveTo>
                    <a:pt x="0" y="0"/>
                  </a:moveTo>
                  <a:lnTo>
                    <a:pt x="4057650" y="0"/>
                  </a:lnTo>
                </a:path>
              </a:pathLst>
            </a:custGeom>
            <a:noFill/>
            <a:ln w="317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192"/>
              <a:endParaRPr lang="en-US" sz="1765">
                <a:solidFill>
                  <a:srgbClr val="FFFFFF"/>
                </a:solidFill>
              </a:endParaRPr>
            </a:p>
          </p:txBody>
        </p:sp>
        <p:grpSp>
          <p:nvGrpSpPr>
            <p:cNvPr id="11" name="Group 10"/>
            <p:cNvGrpSpPr/>
            <p:nvPr/>
          </p:nvGrpSpPr>
          <p:grpSpPr>
            <a:xfrm>
              <a:off x="276225" y="4137001"/>
              <a:ext cx="3826461" cy="2554077"/>
              <a:chOff x="276225" y="4137001"/>
              <a:chExt cx="3826461" cy="2554077"/>
            </a:xfrm>
          </p:grpSpPr>
          <p:pic>
            <p:nvPicPr>
              <p:cNvPr id="34" name="Picture 33"/>
              <p:cNvPicPr>
                <a:picLocks noChangeAspect="1"/>
              </p:cNvPicPr>
              <p:nvPr/>
            </p:nvPicPr>
            <p:blipFill>
              <a:blip r:embed="rId4"/>
              <a:stretch>
                <a:fillRect/>
              </a:stretch>
            </p:blipFill>
            <p:spPr>
              <a:xfrm>
                <a:off x="514247" y="4747843"/>
                <a:ext cx="3350416" cy="1809480"/>
              </a:xfrm>
              <a:prstGeom prst="rect">
                <a:avLst/>
              </a:prstGeom>
            </p:spPr>
          </p:pic>
          <p:sp>
            <p:nvSpPr>
              <p:cNvPr id="39" name="TextBox 38"/>
              <p:cNvSpPr txBox="1"/>
              <p:nvPr/>
            </p:nvSpPr>
            <p:spPr>
              <a:xfrm>
                <a:off x="281010" y="4137001"/>
                <a:ext cx="1889941" cy="572464"/>
              </a:xfrm>
              <a:prstGeom prst="rect">
                <a:avLst/>
              </a:prstGeom>
              <a:noFill/>
            </p:spPr>
            <p:txBody>
              <a:bodyPr wrap="none" lIns="179259" tIns="143407" rIns="179259" bIns="143407" rtlCol="0">
                <a:spAutoFit/>
              </a:bodyPr>
              <a:lstStyle/>
              <a:p>
                <a:pPr defTabSz="914192">
                  <a:lnSpc>
                    <a:spcPct val="90000"/>
                  </a:lnSpc>
                  <a:spcAft>
                    <a:spcPts val="588"/>
                  </a:spcAft>
                </a:pPr>
                <a:r>
                  <a:rPr lang="en-US" sz="1961" dirty="0">
                    <a:gradFill>
                      <a:gsLst>
                        <a:gs pos="7000">
                          <a:srgbClr val="0078D7">
                            <a:lumMod val="50000"/>
                          </a:srgbClr>
                        </a:gs>
                        <a:gs pos="100000">
                          <a:srgbClr val="0078D7">
                            <a:lumMod val="50000"/>
                          </a:srgbClr>
                        </a:gs>
                      </a:gsLst>
                      <a:lin ang="5400000" scaled="0"/>
                    </a:gradFill>
                    <a:latin typeface="Segoe UI Semilight" panose="020B0402040204020203" pitchFamily="34" charset="0"/>
                    <a:cs typeface="Segoe UI Semilight" panose="020B0402040204020203" pitchFamily="34" charset="0"/>
                  </a:rPr>
                  <a:t>Combo Chart</a:t>
                </a:r>
              </a:p>
            </p:txBody>
          </p:sp>
          <p:sp>
            <p:nvSpPr>
              <p:cNvPr id="25" name="Freeform 24"/>
              <p:cNvSpPr/>
              <p:nvPr/>
            </p:nvSpPr>
            <p:spPr bwMode="auto">
              <a:xfrm>
                <a:off x="276225" y="6691078"/>
                <a:ext cx="3826461" cy="0"/>
              </a:xfrm>
              <a:custGeom>
                <a:avLst/>
                <a:gdLst>
                  <a:gd name="connsiteX0" fmla="*/ 0 w 4057650"/>
                  <a:gd name="connsiteY0" fmla="*/ 0 h 0"/>
                  <a:gd name="connsiteX1" fmla="*/ 4057650 w 4057650"/>
                  <a:gd name="connsiteY1" fmla="*/ 0 h 0"/>
                </a:gdLst>
                <a:ahLst/>
                <a:cxnLst>
                  <a:cxn ang="0">
                    <a:pos x="connsiteX0" y="connsiteY0"/>
                  </a:cxn>
                  <a:cxn ang="0">
                    <a:pos x="connsiteX1" y="connsiteY1"/>
                  </a:cxn>
                </a:cxnLst>
                <a:rect l="l" t="t" r="r" b="b"/>
                <a:pathLst>
                  <a:path w="4057650">
                    <a:moveTo>
                      <a:pt x="0" y="0"/>
                    </a:moveTo>
                    <a:lnTo>
                      <a:pt x="4057650" y="0"/>
                    </a:lnTo>
                  </a:path>
                </a:pathLst>
              </a:custGeom>
              <a:noFill/>
              <a:ln w="317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192"/>
                <a:endParaRPr lang="en-US" sz="1765">
                  <a:solidFill>
                    <a:srgbClr val="FFFFFF"/>
                  </a:solidFill>
                </a:endParaRPr>
              </a:p>
            </p:txBody>
          </p:sp>
        </p:grpSp>
      </p:grpSp>
      <p:grpSp>
        <p:nvGrpSpPr>
          <p:cNvPr id="9" name="Group 8"/>
          <p:cNvGrpSpPr/>
          <p:nvPr/>
        </p:nvGrpSpPr>
        <p:grpSpPr>
          <a:xfrm>
            <a:off x="4417955" y="1908718"/>
            <a:ext cx="3782935" cy="1908824"/>
            <a:chOff x="4506299" y="1946275"/>
            <a:chExt cx="3859339" cy="1947376"/>
          </a:xfrm>
        </p:grpSpPr>
        <p:pic>
          <p:nvPicPr>
            <p:cNvPr id="33" name="Picture 32"/>
            <p:cNvPicPr>
              <a:picLocks noChangeAspect="1"/>
            </p:cNvPicPr>
            <p:nvPr/>
          </p:nvPicPr>
          <p:blipFill>
            <a:blip r:embed="rId5"/>
            <a:stretch>
              <a:fillRect/>
            </a:stretch>
          </p:blipFill>
          <p:spPr>
            <a:xfrm>
              <a:off x="5160765" y="2306465"/>
              <a:ext cx="2615250" cy="1587186"/>
            </a:xfrm>
            <a:prstGeom prst="rect">
              <a:avLst/>
            </a:prstGeom>
          </p:spPr>
        </p:pic>
        <p:sp>
          <p:nvSpPr>
            <p:cNvPr id="38" name="TextBox 37"/>
            <p:cNvSpPr txBox="1"/>
            <p:nvPr/>
          </p:nvSpPr>
          <p:spPr>
            <a:xfrm>
              <a:off x="4506299" y="1981670"/>
              <a:ext cx="1106713" cy="572464"/>
            </a:xfrm>
            <a:prstGeom prst="rect">
              <a:avLst/>
            </a:prstGeom>
            <a:noFill/>
          </p:spPr>
          <p:txBody>
            <a:bodyPr wrap="none" lIns="179259" tIns="143407" rIns="179259" bIns="143407" rtlCol="0">
              <a:spAutoFit/>
            </a:bodyPr>
            <a:lstStyle/>
            <a:p>
              <a:pPr defTabSz="914192">
                <a:lnSpc>
                  <a:spcPct val="90000"/>
                </a:lnSpc>
                <a:spcAft>
                  <a:spcPts val="588"/>
                </a:spcAft>
              </a:pPr>
              <a:r>
                <a:rPr lang="en-US" sz="1961" dirty="0">
                  <a:gradFill>
                    <a:gsLst>
                      <a:gs pos="7000">
                        <a:srgbClr val="0078D7">
                          <a:lumMod val="50000"/>
                        </a:srgbClr>
                      </a:gs>
                      <a:gs pos="100000">
                        <a:srgbClr val="0078D7">
                          <a:lumMod val="50000"/>
                        </a:srgbClr>
                      </a:gs>
                    </a:gsLst>
                    <a:lin ang="5400000" scaled="0"/>
                  </a:gradFill>
                  <a:latin typeface="Segoe UI Semilight" panose="020B0402040204020203" pitchFamily="34" charset="0"/>
                  <a:cs typeface="Segoe UI Semilight" panose="020B0402040204020203" pitchFamily="34" charset="0"/>
                </a:rPr>
                <a:t>Gauge</a:t>
              </a:r>
            </a:p>
          </p:txBody>
        </p:sp>
        <p:sp>
          <p:nvSpPr>
            <p:cNvPr id="26" name="Freeform 25"/>
            <p:cNvSpPr/>
            <p:nvPr/>
          </p:nvSpPr>
          <p:spPr bwMode="auto">
            <a:xfrm>
              <a:off x="4539177" y="1946275"/>
              <a:ext cx="3826461" cy="0"/>
            </a:xfrm>
            <a:custGeom>
              <a:avLst/>
              <a:gdLst>
                <a:gd name="connsiteX0" fmla="*/ 0 w 4057650"/>
                <a:gd name="connsiteY0" fmla="*/ 0 h 0"/>
                <a:gd name="connsiteX1" fmla="*/ 4057650 w 4057650"/>
                <a:gd name="connsiteY1" fmla="*/ 0 h 0"/>
              </a:gdLst>
              <a:ahLst/>
              <a:cxnLst>
                <a:cxn ang="0">
                  <a:pos x="connsiteX0" y="connsiteY0"/>
                </a:cxn>
                <a:cxn ang="0">
                  <a:pos x="connsiteX1" y="connsiteY1"/>
                </a:cxn>
              </a:cxnLst>
              <a:rect l="l" t="t" r="r" b="b"/>
              <a:pathLst>
                <a:path w="4057650">
                  <a:moveTo>
                    <a:pt x="0" y="0"/>
                  </a:moveTo>
                  <a:lnTo>
                    <a:pt x="4057650" y="0"/>
                  </a:lnTo>
                </a:path>
              </a:pathLst>
            </a:custGeom>
            <a:noFill/>
            <a:ln w="317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192"/>
              <a:endParaRPr lang="en-US" sz="1765">
                <a:solidFill>
                  <a:srgbClr val="FFFFFF"/>
                </a:solidFill>
              </a:endParaRPr>
            </a:p>
          </p:txBody>
        </p:sp>
      </p:grpSp>
      <p:grpSp>
        <p:nvGrpSpPr>
          <p:cNvPr id="14" name="Group 13"/>
          <p:cNvGrpSpPr/>
          <p:nvPr/>
        </p:nvGrpSpPr>
        <p:grpSpPr>
          <a:xfrm>
            <a:off x="4417955" y="4021696"/>
            <a:ext cx="3782935" cy="2537893"/>
            <a:chOff x="4506299" y="4101928"/>
            <a:chExt cx="3859339" cy="2589150"/>
          </a:xfrm>
        </p:grpSpPr>
        <p:pic>
          <p:nvPicPr>
            <p:cNvPr id="35" name="Picture 34"/>
            <p:cNvPicPr>
              <a:picLocks noChangeAspect="1"/>
            </p:cNvPicPr>
            <p:nvPr/>
          </p:nvPicPr>
          <p:blipFill>
            <a:blip r:embed="rId6"/>
            <a:stretch>
              <a:fillRect/>
            </a:stretch>
          </p:blipFill>
          <p:spPr>
            <a:xfrm>
              <a:off x="5267344" y="4647532"/>
              <a:ext cx="2402092" cy="1909791"/>
            </a:xfrm>
            <a:prstGeom prst="rect">
              <a:avLst/>
            </a:prstGeom>
          </p:spPr>
        </p:pic>
        <p:sp>
          <p:nvSpPr>
            <p:cNvPr id="40" name="TextBox 39"/>
            <p:cNvSpPr txBox="1"/>
            <p:nvPr/>
          </p:nvSpPr>
          <p:spPr>
            <a:xfrm>
              <a:off x="4506299" y="4130572"/>
              <a:ext cx="1414125" cy="578019"/>
            </a:xfrm>
            <a:prstGeom prst="rect">
              <a:avLst/>
            </a:prstGeom>
            <a:noFill/>
          </p:spPr>
          <p:txBody>
            <a:bodyPr wrap="none" lIns="179259" tIns="143407" rIns="179259" bIns="143407" rtlCol="0">
              <a:spAutoFit/>
            </a:bodyPr>
            <a:lstStyle/>
            <a:p>
              <a:pPr defTabSz="914192">
                <a:lnSpc>
                  <a:spcPct val="90000"/>
                </a:lnSpc>
                <a:spcAft>
                  <a:spcPts val="588"/>
                </a:spcAft>
              </a:pPr>
              <a:r>
                <a:rPr lang="en-US" sz="1961" dirty="0">
                  <a:gradFill>
                    <a:gsLst>
                      <a:gs pos="7000">
                        <a:srgbClr val="0078D7">
                          <a:lumMod val="50000"/>
                        </a:srgbClr>
                      </a:gs>
                      <a:gs pos="100000">
                        <a:srgbClr val="0078D7">
                          <a:lumMod val="50000"/>
                        </a:srgbClr>
                      </a:gs>
                    </a:gsLst>
                    <a:lin ang="5400000" scaled="0"/>
                  </a:gradFill>
                  <a:latin typeface="Segoe UI Semilight" panose="020B0402040204020203" pitchFamily="34" charset="0"/>
                  <a:cs typeface="Segoe UI Semilight" panose="020B0402040204020203" pitchFamily="34" charset="0"/>
                </a:rPr>
                <a:t>Tree Map</a:t>
              </a:r>
            </a:p>
          </p:txBody>
        </p:sp>
        <p:sp>
          <p:nvSpPr>
            <p:cNvPr id="27" name="Freeform 26"/>
            <p:cNvSpPr/>
            <p:nvPr/>
          </p:nvSpPr>
          <p:spPr bwMode="auto">
            <a:xfrm>
              <a:off x="4539177" y="4101928"/>
              <a:ext cx="3826461" cy="0"/>
            </a:xfrm>
            <a:custGeom>
              <a:avLst/>
              <a:gdLst>
                <a:gd name="connsiteX0" fmla="*/ 0 w 4057650"/>
                <a:gd name="connsiteY0" fmla="*/ 0 h 0"/>
                <a:gd name="connsiteX1" fmla="*/ 4057650 w 4057650"/>
                <a:gd name="connsiteY1" fmla="*/ 0 h 0"/>
              </a:gdLst>
              <a:ahLst/>
              <a:cxnLst>
                <a:cxn ang="0">
                  <a:pos x="connsiteX0" y="connsiteY0"/>
                </a:cxn>
                <a:cxn ang="0">
                  <a:pos x="connsiteX1" y="connsiteY1"/>
                </a:cxn>
              </a:cxnLst>
              <a:rect l="l" t="t" r="r" b="b"/>
              <a:pathLst>
                <a:path w="4057650">
                  <a:moveTo>
                    <a:pt x="0" y="0"/>
                  </a:moveTo>
                  <a:lnTo>
                    <a:pt x="4057650" y="0"/>
                  </a:lnTo>
                </a:path>
              </a:pathLst>
            </a:custGeom>
            <a:noFill/>
            <a:ln w="317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192"/>
              <a:endParaRPr lang="en-US" sz="1765">
                <a:solidFill>
                  <a:srgbClr val="FFFFFF"/>
                </a:solidFill>
              </a:endParaRPr>
            </a:p>
          </p:txBody>
        </p:sp>
        <p:sp>
          <p:nvSpPr>
            <p:cNvPr id="28" name="Freeform 27"/>
            <p:cNvSpPr/>
            <p:nvPr/>
          </p:nvSpPr>
          <p:spPr bwMode="auto">
            <a:xfrm>
              <a:off x="4539177" y="6691078"/>
              <a:ext cx="3826461" cy="0"/>
            </a:xfrm>
            <a:custGeom>
              <a:avLst/>
              <a:gdLst>
                <a:gd name="connsiteX0" fmla="*/ 0 w 4057650"/>
                <a:gd name="connsiteY0" fmla="*/ 0 h 0"/>
                <a:gd name="connsiteX1" fmla="*/ 4057650 w 4057650"/>
                <a:gd name="connsiteY1" fmla="*/ 0 h 0"/>
              </a:gdLst>
              <a:ahLst/>
              <a:cxnLst>
                <a:cxn ang="0">
                  <a:pos x="connsiteX0" y="connsiteY0"/>
                </a:cxn>
                <a:cxn ang="0">
                  <a:pos x="connsiteX1" y="connsiteY1"/>
                </a:cxn>
              </a:cxnLst>
              <a:rect l="l" t="t" r="r" b="b"/>
              <a:pathLst>
                <a:path w="4057650">
                  <a:moveTo>
                    <a:pt x="0" y="0"/>
                  </a:moveTo>
                  <a:lnTo>
                    <a:pt x="4057650" y="0"/>
                  </a:lnTo>
                </a:path>
              </a:pathLst>
            </a:custGeom>
            <a:noFill/>
            <a:ln w="317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192"/>
              <a:endParaRPr lang="en-US" sz="1765">
                <a:solidFill>
                  <a:srgbClr val="FFFFFF"/>
                </a:solidFill>
              </a:endParaRPr>
            </a:p>
          </p:txBody>
        </p:sp>
      </p:grpSp>
      <p:grpSp>
        <p:nvGrpSpPr>
          <p:cNvPr id="10" name="Group 9"/>
          <p:cNvGrpSpPr/>
          <p:nvPr/>
        </p:nvGrpSpPr>
        <p:grpSpPr>
          <a:xfrm>
            <a:off x="8614911" y="1908719"/>
            <a:ext cx="3296397" cy="4650870"/>
            <a:chOff x="8788021" y="1946275"/>
            <a:chExt cx="3362974" cy="4744803"/>
          </a:xfrm>
        </p:grpSpPr>
        <p:pic>
          <p:nvPicPr>
            <p:cNvPr id="36" name="Picture 35"/>
            <p:cNvPicPr>
              <a:picLocks noChangeAspect="1"/>
            </p:cNvPicPr>
            <p:nvPr/>
          </p:nvPicPr>
          <p:blipFill>
            <a:blip r:embed="rId7"/>
            <a:stretch>
              <a:fillRect/>
            </a:stretch>
          </p:blipFill>
          <p:spPr>
            <a:xfrm>
              <a:off x="8873537" y="2609534"/>
              <a:ext cx="3191942" cy="3516456"/>
            </a:xfrm>
            <a:prstGeom prst="rect">
              <a:avLst/>
            </a:prstGeom>
          </p:spPr>
        </p:pic>
        <p:sp>
          <p:nvSpPr>
            <p:cNvPr id="41" name="TextBox 40"/>
            <p:cNvSpPr txBox="1"/>
            <p:nvPr/>
          </p:nvSpPr>
          <p:spPr>
            <a:xfrm>
              <a:off x="8788021" y="1981670"/>
              <a:ext cx="1263808" cy="572464"/>
            </a:xfrm>
            <a:prstGeom prst="rect">
              <a:avLst/>
            </a:prstGeom>
            <a:noFill/>
          </p:spPr>
          <p:txBody>
            <a:bodyPr wrap="none" lIns="179259" tIns="143407" rIns="179259" bIns="143407" rtlCol="0">
              <a:spAutoFit/>
            </a:bodyPr>
            <a:lstStyle/>
            <a:p>
              <a:pPr defTabSz="914192">
                <a:lnSpc>
                  <a:spcPct val="90000"/>
                </a:lnSpc>
                <a:spcAft>
                  <a:spcPts val="588"/>
                </a:spcAft>
              </a:pPr>
              <a:r>
                <a:rPr lang="en-US" sz="1961" dirty="0">
                  <a:gradFill>
                    <a:gsLst>
                      <a:gs pos="7000">
                        <a:srgbClr val="0078D7">
                          <a:lumMod val="50000"/>
                        </a:srgbClr>
                      </a:gs>
                      <a:gs pos="100000">
                        <a:srgbClr val="0078D7">
                          <a:lumMod val="50000"/>
                        </a:srgbClr>
                      </a:gs>
                    </a:gsLst>
                    <a:lin ang="5400000" scaled="0"/>
                  </a:gradFill>
                  <a:latin typeface="Segoe UI Semilight" panose="020B0402040204020203" pitchFamily="34" charset="0"/>
                  <a:cs typeface="Segoe UI Semilight" panose="020B0402040204020203" pitchFamily="34" charset="0"/>
                </a:rPr>
                <a:t>Fill Map</a:t>
              </a:r>
            </a:p>
          </p:txBody>
        </p:sp>
        <p:sp>
          <p:nvSpPr>
            <p:cNvPr id="29" name="Freeform 28"/>
            <p:cNvSpPr/>
            <p:nvPr/>
          </p:nvSpPr>
          <p:spPr bwMode="auto">
            <a:xfrm>
              <a:off x="8788021" y="1946275"/>
              <a:ext cx="3362974" cy="0"/>
            </a:xfrm>
            <a:custGeom>
              <a:avLst/>
              <a:gdLst>
                <a:gd name="connsiteX0" fmla="*/ 0 w 4057650"/>
                <a:gd name="connsiteY0" fmla="*/ 0 h 0"/>
                <a:gd name="connsiteX1" fmla="*/ 4057650 w 4057650"/>
                <a:gd name="connsiteY1" fmla="*/ 0 h 0"/>
              </a:gdLst>
              <a:ahLst/>
              <a:cxnLst>
                <a:cxn ang="0">
                  <a:pos x="connsiteX0" y="connsiteY0"/>
                </a:cxn>
                <a:cxn ang="0">
                  <a:pos x="connsiteX1" y="connsiteY1"/>
                </a:cxn>
              </a:cxnLst>
              <a:rect l="l" t="t" r="r" b="b"/>
              <a:pathLst>
                <a:path w="4057650">
                  <a:moveTo>
                    <a:pt x="0" y="0"/>
                  </a:moveTo>
                  <a:lnTo>
                    <a:pt x="4057650" y="0"/>
                  </a:lnTo>
                </a:path>
              </a:pathLst>
            </a:custGeom>
            <a:noFill/>
            <a:ln w="317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192"/>
              <a:endParaRPr lang="en-US" sz="1765">
                <a:solidFill>
                  <a:srgbClr val="FFFFFF"/>
                </a:solidFill>
              </a:endParaRPr>
            </a:p>
          </p:txBody>
        </p:sp>
        <p:sp>
          <p:nvSpPr>
            <p:cNvPr id="30" name="Freeform 29"/>
            <p:cNvSpPr/>
            <p:nvPr/>
          </p:nvSpPr>
          <p:spPr bwMode="auto">
            <a:xfrm>
              <a:off x="8788021" y="6691078"/>
              <a:ext cx="3362974" cy="0"/>
            </a:xfrm>
            <a:custGeom>
              <a:avLst/>
              <a:gdLst>
                <a:gd name="connsiteX0" fmla="*/ 0 w 4057650"/>
                <a:gd name="connsiteY0" fmla="*/ 0 h 0"/>
                <a:gd name="connsiteX1" fmla="*/ 4057650 w 4057650"/>
                <a:gd name="connsiteY1" fmla="*/ 0 h 0"/>
              </a:gdLst>
              <a:ahLst/>
              <a:cxnLst>
                <a:cxn ang="0">
                  <a:pos x="connsiteX0" y="connsiteY0"/>
                </a:cxn>
                <a:cxn ang="0">
                  <a:pos x="connsiteX1" y="connsiteY1"/>
                </a:cxn>
              </a:cxnLst>
              <a:rect l="l" t="t" r="r" b="b"/>
              <a:pathLst>
                <a:path w="4057650">
                  <a:moveTo>
                    <a:pt x="0" y="0"/>
                  </a:moveTo>
                  <a:lnTo>
                    <a:pt x="4057650" y="0"/>
                  </a:lnTo>
                </a:path>
              </a:pathLst>
            </a:custGeom>
            <a:noFill/>
            <a:ln w="3175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192"/>
              <a:endParaRPr lang="en-US" sz="1765">
                <a:solidFill>
                  <a:srgbClr val="FFFFFF"/>
                </a:solidFill>
              </a:endParaRPr>
            </a:p>
          </p:txBody>
        </p:sp>
      </p:grpSp>
    </p:spTree>
    <p:extLst>
      <p:ext uri="{BB962C8B-B14F-4D97-AF65-F5344CB8AC3E}">
        <p14:creationId xmlns:p14="http://schemas.microsoft.com/office/powerpoint/2010/main" val="233740989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750"/>
                                        <p:tgtEl>
                                          <p:spTgt spid="8"/>
                                        </p:tgtEl>
                                      </p:cBhvr>
                                    </p:animEffect>
                                  </p:childTnLst>
                                </p:cTn>
                              </p:par>
                              <p:par>
                                <p:cTn id="8" presetID="63" presetClass="path" presetSubtype="0" decel="100000" fill="hold" nodeType="withEffect">
                                  <p:stCondLst>
                                    <p:cond delay="0"/>
                                  </p:stCondLst>
                                  <p:childTnLst>
                                    <p:animMotion origin="layout" path="M 2.28746E-6 3.49069E-6 L 0.00727 3.49069E-6 " pathEditMode="relative" rAng="0" ptsTypes="AA">
                                      <p:cBhvr>
                                        <p:cTn id="9" dur="750" spd="-100000" fill="hold"/>
                                        <p:tgtEl>
                                          <p:spTgt spid="8"/>
                                        </p:tgtEl>
                                        <p:attrNameLst>
                                          <p:attrName>ppt_x</p:attrName>
                                          <p:attrName>ppt_y</p:attrName>
                                        </p:attrNameLst>
                                      </p:cBhvr>
                                      <p:rCtr x="357" y="0"/>
                                    </p:animMotion>
                                  </p:childTnLst>
                                </p:cTn>
                              </p:par>
                              <p:par>
                                <p:cTn id="10" presetID="10" presetClass="entr" presetSubtype="0" fill="hold" nodeType="withEffect">
                                  <p:stCondLst>
                                    <p:cond delay="15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750"/>
                                        <p:tgtEl>
                                          <p:spTgt spid="15"/>
                                        </p:tgtEl>
                                      </p:cBhvr>
                                    </p:animEffect>
                                  </p:childTnLst>
                                </p:cTn>
                              </p:par>
                              <p:par>
                                <p:cTn id="13" presetID="63" presetClass="path" presetSubtype="0" decel="100000" fill="hold" nodeType="withEffect">
                                  <p:stCondLst>
                                    <p:cond delay="150"/>
                                  </p:stCondLst>
                                  <p:childTnLst>
                                    <p:animMotion origin="layout" path="M 2.28746E-6 3.49069E-6 L 0.00727 3.49069E-6 " pathEditMode="relative" rAng="0" ptsTypes="AA">
                                      <p:cBhvr>
                                        <p:cTn id="14" dur="750" spd="-100000" fill="hold"/>
                                        <p:tgtEl>
                                          <p:spTgt spid="15"/>
                                        </p:tgtEl>
                                        <p:attrNameLst>
                                          <p:attrName>ppt_x</p:attrName>
                                          <p:attrName>ppt_y</p:attrName>
                                        </p:attrNameLst>
                                      </p:cBhvr>
                                      <p:rCtr x="357" y="0"/>
                                    </p:animMotion>
                                  </p:childTnLst>
                                </p:cTn>
                              </p:par>
                              <p:par>
                                <p:cTn id="15" presetID="10" presetClass="entr" presetSubtype="0" fill="hold" nodeType="withEffect">
                                  <p:stCondLst>
                                    <p:cond delay="30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750"/>
                                        <p:tgtEl>
                                          <p:spTgt spid="9"/>
                                        </p:tgtEl>
                                      </p:cBhvr>
                                    </p:animEffect>
                                  </p:childTnLst>
                                </p:cTn>
                              </p:par>
                              <p:par>
                                <p:cTn id="18" presetID="63" presetClass="path" presetSubtype="0" decel="100000" fill="hold" nodeType="withEffect">
                                  <p:stCondLst>
                                    <p:cond delay="300"/>
                                  </p:stCondLst>
                                  <p:childTnLst>
                                    <p:animMotion origin="layout" path="M 2.28746E-6 3.49069E-6 L 0.00727 3.49069E-6 " pathEditMode="relative" rAng="0" ptsTypes="AA">
                                      <p:cBhvr>
                                        <p:cTn id="19" dur="750" spd="-100000" fill="hold"/>
                                        <p:tgtEl>
                                          <p:spTgt spid="9"/>
                                        </p:tgtEl>
                                        <p:attrNameLst>
                                          <p:attrName>ppt_x</p:attrName>
                                          <p:attrName>ppt_y</p:attrName>
                                        </p:attrNameLst>
                                      </p:cBhvr>
                                      <p:rCtr x="357" y="0"/>
                                    </p:animMotion>
                                  </p:childTnLst>
                                </p:cTn>
                              </p:par>
                              <p:par>
                                <p:cTn id="20" presetID="10" presetClass="entr" presetSubtype="0" fill="hold" nodeType="withEffect">
                                  <p:stCondLst>
                                    <p:cond delay="45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750"/>
                                        <p:tgtEl>
                                          <p:spTgt spid="14"/>
                                        </p:tgtEl>
                                      </p:cBhvr>
                                    </p:animEffect>
                                  </p:childTnLst>
                                </p:cTn>
                              </p:par>
                              <p:par>
                                <p:cTn id="23" presetID="63" presetClass="path" presetSubtype="0" decel="100000" fill="hold" nodeType="withEffect">
                                  <p:stCondLst>
                                    <p:cond delay="450"/>
                                  </p:stCondLst>
                                  <p:childTnLst>
                                    <p:animMotion origin="layout" path="M 2.28746E-6 3.49069E-6 L 0.00727 3.49069E-6 " pathEditMode="relative" rAng="0" ptsTypes="AA">
                                      <p:cBhvr>
                                        <p:cTn id="24" dur="750" spd="-100000" fill="hold"/>
                                        <p:tgtEl>
                                          <p:spTgt spid="14"/>
                                        </p:tgtEl>
                                        <p:attrNameLst>
                                          <p:attrName>ppt_x</p:attrName>
                                          <p:attrName>ppt_y</p:attrName>
                                        </p:attrNameLst>
                                      </p:cBhvr>
                                      <p:rCtr x="357" y="0"/>
                                    </p:animMotion>
                                  </p:childTnLst>
                                </p:cTn>
                              </p:par>
                              <p:par>
                                <p:cTn id="25" presetID="10" presetClass="entr" presetSubtype="0" fill="hold" nodeType="withEffect">
                                  <p:stCondLst>
                                    <p:cond delay="60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750"/>
                                        <p:tgtEl>
                                          <p:spTgt spid="10"/>
                                        </p:tgtEl>
                                      </p:cBhvr>
                                    </p:animEffect>
                                  </p:childTnLst>
                                </p:cTn>
                              </p:par>
                              <p:par>
                                <p:cTn id="28" presetID="63" presetClass="path" presetSubtype="0" decel="100000" fill="hold" nodeType="withEffect">
                                  <p:stCondLst>
                                    <p:cond delay="600"/>
                                  </p:stCondLst>
                                  <p:childTnLst>
                                    <p:animMotion origin="layout" path="M 2.28746E-6 3.49069E-6 L 0.00727 3.49069E-6 " pathEditMode="relative" rAng="0" ptsTypes="AA">
                                      <p:cBhvr>
                                        <p:cTn id="29" dur="750" spd="-100000" fill="hold"/>
                                        <p:tgtEl>
                                          <p:spTgt spid="10"/>
                                        </p:tgtEl>
                                        <p:attrNameLst>
                                          <p:attrName>ppt_x</p:attrName>
                                          <p:attrName>ppt_y</p:attrName>
                                        </p:attrNameLst>
                                      </p:cBhvr>
                                      <p:rCtr x="35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gradFill>
                  <a:gsLst>
                    <a:gs pos="100000">
                      <a:schemeClr val="tx1"/>
                    </a:gs>
                    <a:gs pos="0">
                      <a:schemeClr val="tx1"/>
                    </a:gs>
                  </a:gsLst>
                  <a:lin ang="5400000" scaled="0"/>
                </a:gradFill>
              </a:rPr>
              <a:t>Stay connected from any device</a:t>
            </a:r>
          </a:p>
        </p:txBody>
      </p:sp>
      <p:pic>
        <p:nvPicPr>
          <p:cNvPr id="7" name="Picture 6"/>
          <p:cNvPicPr>
            <a:picLocks noChangeAspect="1"/>
          </p:cNvPicPr>
          <p:nvPr/>
        </p:nvPicPr>
        <p:blipFill rotWithShape="1">
          <a:blip r:embed="rId3" cstate="screen">
            <a:extLst>
              <a:ext uri="{28A0092B-C50C-407E-A947-70E740481C1C}">
                <a14:useLocalDpi xmlns:a14="http://schemas.microsoft.com/office/drawing/2010/main" val="0"/>
              </a:ext>
            </a:extLst>
          </a:blip>
          <a:srcRect/>
          <a:stretch/>
        </p:blipFill>
        <p:spPr>
          <a:xfrm>
            <a:off x="183946" y="2084555"/>
            <a:ext cx="11001072" cy="4536523"/>
          </a:xfrm>
          <a:prstGeom prst="rect">
            <a:avLst/>
          </a:prstGeom>
        </p:spPr>
      </p:pic>
      <p:sp>
        <p:nvSpPr>
          <p:cNvPr id="9" name="Rectangle 8"/>
          <p:cNvSpPr/>
          <p:nvPr/>
        </p:nvSpPr>
        <p:spPr bwMode="auto">
          <a:xfrm>
            <a:off x="7311094" y="2009863"/>
            <a:ext cx="4626642" cy="205171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4808" rIns="0" bIns="44808" numCol="1" spcCol="0" rtlCol="0" fromWordArt="0" anchor="t" anchorCtr="0" forceAA="0" compatLnSpc="1">
            <a:prstTxWarp prst="textNoShape">
              <a:avLst/>
            </a:prstTxWarp>
            <a:spAutoFit/>
          </a:bodyPr>
          <a:lstStyle/>
          <a:p>
            <a:pPr marL="448107" indent="-395205" defTabSz="913420" fontAlgn="base">
              <a:spcAft>
                <a:spcPts val="588"/>
              </a:spcAft>
              <a:buClr>
                <a:srgbClr val="FFFFFF"/>
              </a:buClr>
              <a:buFont typeface="Arial" panose="020B0604020202020204" pitchFamily="34" charset="0"/>
              <a:buChar char="•"/>
            </a:pPr>
            <a:r>
              <a:rPr lang="en-US" sz="1961" dirty="0">
                <a:ln>
                  <a:solidFill>
                    <a:srgbClr val="FFFFFF">
                      <a:alpha val="0"/>
                    </a:srgbClr>
                  </a:solidFill>
                </a:ln>
                <a:gradFill>
                  <a:gsLst>
                    <a:gs pos="85321">
                      <a:srgbClr val="505050"/>
                    </a:gs>
                    <a:gs pos="57000">
                      <a:srgbClr val="505050"/>
                    </a:gs>
                  </a:gsLst>
                </a:gradFill>
                <a:ea typeface="Segoe UI" pitchFamily="34" charset="0"/>
                <a:cs typeface="Segoe UI" pitchFamily="34" charset="0"/>
              </a:rPr>
              <a:t>Native apps for iPad, iPhone, </a:t>
            </a:r>
            <a:br>
              <a:rPr lang="en-US" sz="1961" dirty="0">
                <a:ln>
                  <a:solidFill>
                    <a:srgbClr val="FFFFFF">
                      <a:alpha val="0"/>
                    </a:srgbClr>
                  </a:solidFill>
                </a:ln>
                <a:gradFill>
                  <a:gsLst>
                    <a:gs pos="85321">
                      <a:srgbClr val="505050"/>
                    </a:gs>
                    <a:gs pos="57000">
                      <a:srgbClr val="505050"/>
                    </a:gs>
                  </a:gsLst>
                </a:gradFill>
                <a:ea typeface="Segoe UI" pitchFamily="34" charset="0"/>
                <a:cs typeface="Segoe UI" pitchFamily="34" charset="0"/>
              </a:rPr>
            </a:br>
            <a:r>
              <a:rPr lang="en-US" sz="1961" dirty="0">
                <a:ln>
                  <a:solidFill>
                    <a:srgbClr val="FFFFFF">
                      <a:alpha val="0"/>
                    </a:srgbClr>
                  </a:solidFill>
                </a:ln>
                <a:gradFill>
                  <a:gsLst>
                    <a:gs pos="85321">
                      <a:srgbClr val="505050"/>
                    </a:gs>
                    <a:gs pos="57000">
                      <a:srgbClr val="505050"/>
                    </a:gs>
                  </a:gsLst>
                </a:gradFill>
                <a:ea typeface="Segoe UI" pitchFamily="34" charset="0"/>
                <a:cs typeface="Segoe UI" pitchFamily="34" charset="0"/>
              </a:rPr>
              <a:t>and Windows devices</a:t>
            </a:r>
          </a:p>
          <a:p>
            <a:pPr marL="448107" indent="-395205" defTabSz="913420" fontAlgn="base">
              <a:spcAft>
                <a:spcPts val="588"/>
              </a:spcAft>
              <a:buClr>
                <a:srgbClr val="FFFFFF"/>
              </a:buClr>
              <a:buFont typeface="Arial" panose="020B0604020202020204" pitchFamily="34" charset="0"/>
              <a:buChar char="•"/>
            </a:pPr>
            <a:r>
              <a:rPr lang="en-US" sz="1961" dirty="0">
                <a:ln>
                  <a:solidFill>
                    <a:srgbClr val="FFFFFF">
                      <a:alpha val="0"/>
                    </a:srgbClr>
                  </a:solidFill>
                </a:ln>
                <a:gradFill>
                  <a:gsLst>
                    <a:gs pos="85321">
                      <a:srgbClr val="505050"/>
                    </a:gs>
                    <a:gs pos="57000">
                      <a:srgbClr val="505050"/>
                    </a:gs>
                  </a:gsLst>
                </a:gradFill>
                <a:ea typeface="Segoe UI" pitchFamily="34" charset="0"/>
                <a:cs typeface="Segoe UI" pitchFamily="34" charset="0"/>
              </a:rPr>
              <a:t>Receive alerts to important changes</a:t>
            </a:r>
            <a:br>
              <a:rPr lang="en-US" sz="1961" dirty="0">
                <a:ln>
                  <a:solidFill>
                    <a:srgbClr val="FFFFFF">
                      <a:alpha val="0"/>
                    </a:srgbClr>
                  </a:solidFill>
                </a:ln>
                <a:gradFill>
                  <a:gsLst>
                    <a:gs pos="85321">
                      <a:srgbClr val="505050"/>
                    </a:gs>
                    <a:gs pos="57000">
                      <a:srgbClr val="505050"/>
                    </a:gs>
                  </a:gsLst>
                </a:gradFill>
                <a:ea typeface="Segoe UI" pitchFamily="34" charset="0"/>
                <a:cs typeface="Segoe UI" pitchFamily="34" charset="0"/>
              </a:rPr>
            </a:br>
            <a:r>
              <a:rPr lang="en-US" sz="1961" dirty="0">
                <a:ln>
                  <a:solidFill>
                    <a:srgbClr val="FFFFFF">
                      <a:alpha val="0"/>
                    </a:srgbClr>
                  </a:solidFill>
                </a:ln>
                <a:gradFill>
                  <a:gsLst>
                    <a:gs pos="85321">
                      <a:srgbClr val="505050"/>
                    </a:gs>
                    <a:gs pos="57000">
                      <a:srgbClr val="505050"/>
                    </a:gs>
                  </a:gsLst>
                </a:gradFill>
                <a:ea typeface="Segoe UI" pitchFamily="34" charset="0"/>
                <a:cs typeface="Segoe UI" pitchFamily="34" charset="0"/>
              </a:rPr>
              <a:t>in your data</a:t>
            </a:r>
          </a:p>
          <a:p>
            <a:pPr marL="448107" indent="-395205" defTabSz="913420" fontAlgn="base">
              <a:spcAft>
                <a:spcPts val="588"/>
              </a:spcAft>
              <a:buClr>
                <a:srgbClr val="FFFFFF"/>
              </a:buClr>
              <a:buFont typeface="Arial" panose="020B0604020202020204" pitchFamily="34" charset="0"/>
              <a:buChar char="•"/>
            </a:pPr>
            <a:r>
              <a:rPr lang="en-US" sz="1961" dirty="0">
                <a:ln>
                  <a:solidFill>
                    <a:srgbClr val="FFFFFF">
                      <a:alpha val="0"/>
                    </a:srgbClr>
                  </a:solidFill>
                </a:ln>
                <a:gradFill>
                  <a:gsLst>
                    <a:gs pos="85321">
                      <a:srgbClr val="505050"/>
                    </a:gs>
                    <a:gs pos="57000">
                      <a:srgbClr val="505050"/>
                    </a:gs>
                  </a:gsLst>
                </a:gradFill>
                <a:ea typeface="Segoe UI" pitchFamily="34" charset="0"/>
                <a:cs typeface="Segoe UI" pitchFamily="34" charset="0"/>
              </a:rPr>
              <a:t>Share and collaborate with colleagues and take immediate action</a:t>
            </a:r>
          </a:p>
        </p:txBody>
      </p:sp>
      <p:grpSp>
        <p:nvGrpSpPr>
          <p:cNvPr id="10" name="Group 9"/>
          <p:cNvGrpSpPr/>
          <p:nvPr/>
        </p:nvGrpSpPr>
        <p:grpSpPr>
          <a:xfrm>
            <a:off x="7216374" y="2185447"/>
            <a:ext cx="376963" cy="376963"/>
            <a:chOff x="8431377" y="-766784"/>
            <a:chExt cx="457200" cy="457200"/>
          </a:xfrm>
          <a:solidFill>
            <a:schemeClr val="tx2">
              <a:lumMod val="75000"/>
            </a:schemeClr>
          </a:solidFill>
        </p:grpSpPr>
        <p:sp>
          <p:nvSpPr>
            <p:cNvPr id="17" name="Freeform 5"/>
            <p:cNvSpPr>
              <a:spLocks noEditPoints="1"/>
            </p:cNvSpPr>
            <p:nvPr/>
          </p:nvSpPr>
          <p:spPr bwMode="auto">
            <a:xfrm>
              <a:off x="8431377" y="-766784"/>
              <a:ext cx="457200" cy="457200"/>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139">
                <a:defRPr/>
              </a:pPr>
              <a:endParaRPr lang="en-US" dirty="0">
                <a:solidFill>
                  <a:srgbClr val="505050"/>
                </a:solidFill>
              </a:endParaRPr>
            </a:p>
          </p:txBody>
        </p:sp>
        <p:sp>
          <p:nvSpPr>
            <p:cNvPr id="18" name="Freeform 8"/>
            <p:cNvSpPr>
              <a:spLocks/>
            </p:cNvSpPr>
            <p:nvPr/>
          </p:nvSpPr>
          <p:spPr bwMode="auto">
            <a:xfrm>
              <a:off x="8542502" y="-627084"/>
              <a:ext cx="239712" cy="177800"/>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139">
                <a:defRPr/>
              </a:pPr>
              <a:endParaRPr lang="en-US" dirty="0">
                <a:solidFill>
                  <a:srgbClr val="505050"/>
                </a:solidFill>
              </a:endParaRPr>
            </a:p>
          </p:txBody>
        </p:sp>
      </p:grpSp>
      <p:grpSp>
        <p:nvGrpSpPr>
          <p:cNvPr id="11" name="Group 10"/>
          <p:cNvGrpSpPr/>
          <p:nvPr/>
        </p:nvGrpSpPr>
        <p:grpSpPr>
          <a:xfrm>
            <a:off x="7216374" y="2856086"/>
            <a:ext cx="376963" cy="376963"/>
            <a:chOff x="8431377" y="-766784"/>
            <a:chExt cx="457200" cy="457200"/>
          </a:xfrm>
          <a:solidFill>
            <a:schemeClr val="tx2">
              <a:lumMod val="75000"/>
            </a:schemeClr>
          </a:solidFill>
        </p:grpSpPr>
        <p:sp>
          <p:nvSpPr>
            <p:cNvPr id="15" name="Freeform 5"/>
            <p:cNvSpPr>
              <a:spLocks noEditPoints="1"/>
            </p:cNvSpPr>
            <p:nvPr/>
          </p:nvSpPr>
          <p:spPr bwMode="auto">
            <a:xfrm>
              <a:off x="8431377" y="-766784"/>
              <a:ext cx="457200" cy="457200"/>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139">
                <a:defRPr/>
              </a:pPr>
              <a:endParaRPr lang="en-US" dirty="0">
                <a:solidFill>
                  <a:srgbClr val="505050"/>
                </a:solidFill>
              </a:endParaRPr>
            </a:p>
          </p:txBody>
        </p:sp>
        <p:sp>
          <p:nvSpPr>
            <p:cNvPr id="16" name="Freeform 8"/>
            <p:cNvSpPr>
              <a:spLocks/>
            </p:cNvSpPr>
            <p:nvPr/>
          </p:nvSpPr>
          <p:spPr bwMode="auto">
            <a:xfrm>
              <a:off x="8542502" y="-627084"/>
              <a:ext cx="239712" cy="177800"/>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139">
                <a:defRPr/>
              </a:pPr>
              <a:endParaRPr lang="en-US" dirty="0">
                <a:solidFill>
                  <a:srgbClr val="505050"/>
                </a:solidFill>
              </a:endParaRPr>
            </a:p>
          </p:txBody>
        </p:sp>
      </p:grpSp>
      <p:grpSp>
        <p:nvGrpSpPr>
          <p:cNvPr id="12" name="Group 11"/>
          <p:cNvGrpSpPr/>
          <p:nvPr/>
        </p:nvGrpSpPr>
        <p:grpSpPr>
          <a:xfrm>
            <a:off x="7216374" y="3526725"/>
            <a:ext cx="376963" cy="376963"/>
            <a:chOff x="8431377" y="-766784"/>
            <a:chExt cx="457200" cy="457200"/>
          </a:xfrm>
          <a:solidFill>
            <a:schemeClr val="tx2">
              <a:lumMod val="75000"/>
            </a:schemeClr>
          </a:solidFill>
        </p:grpSpPr>
        <p:sp>
          <p:nvSpPr>
            <p:cNvPr id="13" name="Freeform 5"/>
            <p:cNvSpPr>
              <a:spLocks noEditPoints="1"/>
            </p:cNvSpPr>
            <p:nvPr/>
          </p:nvSpPr>
          <p:spPr bwMode="auto">
            <a:xfrm>
              <a:off x="8431377" y="-766784"/>
              <a:ext cx="457200" cy="457200"/>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139">
                <a:defRPr/>
              </a:pPr>
              <a:endParaRPr lang="en-US" dirty="0">
                <a:solidFill>
                  <a:srgbClr val="505050"/>
                </a:solidFill>
              </a:endParaRPr>
            </a:p>
          </p:txBody>
        </p:sp>
        <p:sp>
          <p:nvSpPr>
            <p:cNvPr id="14" name="Freeform 8"/>
            <p:cNvSpPr>
              <a:spLocks/>
            </p:cNvSpPr>
            <p:nvPr/>
          </p:nvSpPr>
          <p:spPr bwMode="auto">
            <a:xfrm>
              <a:off x="8542502" y="-627084"/>
              <a:ext cx="239712" cy="177800"/>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139">
                <a:defRPr/>
              </a:pPr>
              <a:endParaRPr lang="en-US" dirty="0">
                <a:solidFill>
                  <a:srgbClr val="505050"/>
                </a:solidFill>
              </a:endParaRPr>
            </a:p>
          </p:txBody>
        </p:sp>
      </p:grpSp>
    </p:spTree>
    <p:extLst>
      <p:ext uri="{BB962C8B-B14F-4D97-AF65-F5344CB8AC3E}">
        <p14:creationId xmlns:p14="http://schemas.microsoft.com/office/powerpoint/2010/main" val="41550584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250"/>
                                        <p:tgtEl>
                                          <p:spTgt spid="7"/>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9">
                                            <p:txEl>
                                              <p:pRg st="1" end="1"/>
                                            </p:txEl>
                                          </p:spTgt>
                                        </p:tgtEl>
                                        <p:attrNameLst>
                                          <p:attrName>style.visibility</p:attrName>
                                        </p:attrNameLst>
                                      </p:cBhvr>
                                      <p:to>
                                        <p:strVal val="visible"/>
                                      </p:to>
                                    </p:set>
                                    <p:animEffect transition="in" filter="fade">
                                      <p:cBhvr>
                                        <p:cTn id="13" dur="500"/>
                                        <p:tgtEl>
                                          <p:spTgt spid="9">
                                            <p:txEl>
                                              <p:pRg st="1" end="1"/>
                                            </p:txEl>
                                          </p:spTgt>
                                        </p:tgtEl>
                                      </p:cBhvr>
                                    </p:animEffect>
                                  </p:childTnLst>
                                </p:cTn>
                              </p:par>
                              <p:par>
                                <p:cTn id="14" presetID="10" presetClass="entr" presetSubtype="0" fill="hold" grpId="0" nodeType="withEffect">
                                  <p:stCondLst>
                                    <p:cond delay="750"/>
                                  </p:stCondLst>
                                  <p:childTnLst>
                                    <p:set>
                                      <p:cBhvr>
                                        <p:cTn id="15" dur="1" fill="hold">
                                          <p:stCondLst>
                                            <p:cond delay="0"/>
                                          </p:stCondLst>
                                        </p:cTn>
                                        <p:tgtEl>
                                          <p:spTgt spid="9">
                                            <p:txEl>
                                              <p:pRg st="2" end="2"/>
                                            </p:txEl>
                                          </p:spTgt>
                                        </p:tgtEl>
                                        <p:attrNameLst>
                                          <p:attrName>style.visibility</p:attrName>
                                        </p:attrNameLst>
                                      </p:cBhvr>
                                      <p:to>
                                        <p:strVal val="visible"/>
                                      </p:to>
                                    </p:set>
                                    <p:animEffect transition="in" filter="fade">
                                      <p:cBhvr>
                                        <p:cTn id="16" dur="500"/>
                                        <p:tgtEl>
                                          <p:spTgt spid="9">
                                            <p:txEl>
                                              <p:pRg st="2" end="2"/>
                                            </p:txEl>
                                          </p:spTgt>
                                        </p:tgtEl>
                                      </p:cBhvr>
                                    </p:animEffect>
                                  </p:childTnLst>
                                </p:cTn>
                              </p:par>
                              <p:par>
                                <p:cTn id="17" presetID="10" presetClass="entr" presetSubtype="0" fill="hold" nodeType="withEffect">
                                  <p:stCondLst>
                                    <p:cond delay="25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par>
                                <p:cTn id="20" presetID="63" presetClass="path" presetSubtype="0" accel="50000" decel="50000" fill="hold" nodeType="withEffect">
                                  <p:stCondLst>
                                    <p:cond delay="250"/>
                                  </p:stCondLst>
                                  <p:childTnLst>
                                    <p:animMotion origin="layout" path="M -0.03064 1.07127E-6 L 9.80342E-7 1.07127E-6 " pathEditMode="relative" rAng="0" ptsTypes="AA">
                                      <p:cBhvr>
                                        <p:cTn id="21" dur="500" fill="hold"/>
                                        <p:tgtEl>
                                          <p:spTgt spid="10"/>
                                        </p:tgtEl>
                                        <p:attrNameLst>
                                          <p:attrName>ppt_x</p:attrName>
                                          <p:attrName>ppt_y</p:attrName>
                                        </p:attrNameLst>
                                      </p:cBhvr>
                                      <p:rCtr x="2936" y="0"/>
                                    </p:animMotion>
                                  </p:childTnLst>
                                </p:cTn>
                              </p:par>
                              <p:par>
                                <p:cTn id="22" presetID="10" presetClass="entr" presetSubtype="0" fill="hold" nodeType="withEffect">
                                  <p:stCondLst>
                                    <p:cond delay="50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par>
                                <p:cTn id="25" presetID="63" presetClass="path" presetSubtype="0" accel="50000" decel="50000" fill="hold" nodeType="withEffect">
                                  <p:stCondLst>
                                    <p:cond delay="500"/>
                                  </p:stCondLst>
                                  <p:childTnLst>
                                    <p:animMotion origin="layout" path="M -0.03064 1.07127E-6 L 9.80342E-7 1.07127E-6 " pathEditMode="relative" rAng="0" ptsTypes="AA">
                                      <p:cBhvr>
                                        <p:cTn id="26" dur="500" fill="hold"/>
                                        <p:tgtEl>
                                          <p:spTgt spid="11"/>
                                        </p:tgtEl>
                                        <p:attrNameLst>
                                          <p:attrName>ppt_x</p:attrName>
                                          <p:attrName>ppt_y</p:attrName>
                                        </p:attrNameLst>
                                      </p:cBhvr>
                                      <p:rCtr x="2936" y="0"/>
                                    </p:animMotion>
                                  </p:childTnLst>
                                </p:cTn>
                              </p:par>
                              <p:par>
                                <p:cTn id="27" presetID="10" presetClass="entr" presetSubtype="0" fill="hold" nodeType="withEffect">
                                  <p:stCondLst>
                                    <p:cond delay="75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500"/>
                                        <p:tgtEl>
                                          <p:spTgt spid="12"/>
                                        </p:tgtEl>
                                      </p:cBhvr>
                                    </p:animEffect>
                                  </p:childTnLst>
                                </p:cTn>
                              </p:par>
                              <p:par>
                                <p:cTn id="30" presetID="63" presetClass="path" presetSubtype="0" accel="50000" decel="50000" fill="hold" nodeType="withEffect">
                                  <p:stCondLst>
                                    <p:cond delay="750"/>
                                  </p:stCondLst>
                                  <p:childTnLst>
                                    <p:animMotion origin="layout" path="M -0.03064 1.07127E-6 L 9.80342E-7 1.07127E-6 " pathEditMode="relative" rAng="0" ptsTypes="AA">
                                      <p:cBhvr>
                                        <p:cTn id="31" dur="500" fill="hold"/>
                                        <p:tgtEl>
                                          <p:spTgt spid="12"/>
                                        </p:tgtEl>
                                        <p:attrNameLst>
                                          <p:attrName>ppt_x</p:attrName>
                                          <p:attrName>ppt_y</p:attrName>
                                        </p:attrNameLst>
                                      </p:cBhvr>
                                      <p:rCtr x="293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418409" y="2933593"/>
            <a:ext cx="1543520" cy="1611805"/>
            <a:chOff x="6641475" y="2015868"/>
            <a:chExt cx="3292872" cy="3688435"/>
          </a:xfrm>
        </p:grpSpPr>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b="18831"/>
            <a:stretch/>
          </p:blipFill>
          <p:spPr>
            <a:xfrm rot="4798779">
              <a:off x="6443693" y="2213650"/>
              <a:ext cx="3688435" cy="3292872"/>
            </a:xfrm>
            <a:prstGeom prst="rect">
              <a:avLst/>
            </a:prstGeom>
            <a:effectLst>
              <a:outerShdw blurRad="76200" dist="12700" dir="2700000" sy="-23000" kx="-800400" algn="bl" rotWithShape="0">
                <a:prstClr val="black">
                  <a:alpha val="20000"/>
                </a:prstClr>
              </a:outerShdw>
            </a:effectLst>
          </p:spPr>
        </p:pic>
        <p:grpSp>
          <p:nvGrpSpPr>
            <p:cNvPr id="6" name="Group 5"/>
            <p:cNvGrpSpPr>
              <a:grpSpLocks noChangeAspect="1"/>
            </p:cNvGrpSpPr>
            <p:nvPr/>
          </p:nvGrpSpPr>
          <p:grpSpPr>
            <a:xfrm rot="402785">
              <a:off x="7385795" y="3332966"/>
              <a:ext cx="1927300" cy="667371"/>
              <a:chOff x="1254199" y="2757624"/>
              <a:chExt cx="2169015" cy="804019"/>
            </a:xfrm>
            <a:scene3d>
              <a:camera prst="orthographicFront">
                <a:rot lat="21245161" lon="449027" rev="19320000"/>
              </a:camera>
              <a:lightRig rig="threePt" dir="t"/>
            </a:scene3d>
          </p:grpSpPr>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54199" y="2779305"/>
                <a:ext cx="768210" cy="740320"/>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84368" y="2778212"/>
                <a:ext cx="805754" cy="746920"/>
              </a:xfrm>
              <a:prstGeom prst="rect">
                <a:avLst/>
              </a:prstGeom>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468122" y="2757624"/>
                <a:ext cx="955092" cy="804019"/>
              </a:xfrm>
              <a:prstGeom prst="rect">
                <a:avLst/>
              </a:prstGeom>
            </p:spPr>
          </p:pic>
        </p:grpSp>
      </p:grpSp>
      <p:pic>
        <p:nvPicPr>
          <p:cNvPr id="2" name="Picture 1"/>
          <p:cNvPicPr>
            <a:picLocks noChangeAspect="1"/>
          </p:cNvPicPr>
          <p:nvPr/>
        </p:nvPicPr>
        <p:blipFill>
          <a:blip r:embed="rId6"/>
          <a:stretch>
            <a:fillRect/>
          </a:stretch>
        </p:blipFill>
        <p:spPr>
          <a:xfrm>
            <a:off x="2462534" y="2633659"/>
            <a:ext cx="1295408" cy="2211672"/>
          </a:xfrm>
          <a:prstGeom prst="rect">
            <a:avLst/>
          </a:prstGeom>
        </p:spPr>
      </p:pic>
      <p:grpSp>
        <p:nvGrpSpPr>
          <p:cNvPr id="3" name="Group 2"/>
          <p:cNvGrpSpPr/>
          <p:nvPr/>
        </p:nvGrpSpPr>
        <p:grpSpPr>
          <a:xfrm>
            <a:off x="4258547" y="2930905"/>
            <a:ext cx="1706150" cy="1617180"/>
            <a:chOff x="5349696" y="2660459"/>
            <a:chExt cx="1492607" cy="1537082"/>
          </a:xfrm>
        </p:grpSpPr>
        <p:sp>
          <p:nvSpPr>
            <p:cNvPr id="13" name="Oval 12"/>
            <p:cNvSpPr/>
            <p:nvPr/>
          </p:nvSpPr>
          <p:spPr bwMode="auto">
            <a:xfrm>
              <a:off x="5349696" y="2660459"/>
              <a:ext cx="1492607" cy="1537082"/>
            </a:xfrm>
            <a:prstGeom prst="ellipse">
              <a:avLst/>
            </a:prstGeom>
            <a:solidFill>
              <a:srgbClr val="71B1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0" tIns="45714" rIns="0" bIns="0"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32411" fontAlgn="base">
                <a:lnSpc>
                  <a:spcPct val="90000"/>
                </a:lnSpc>
                <a:spcBef>
                  <a:spcPct val="0"/>
                </a:spcBef>
                <a:spcAft>
                  <a:spcPct val="0"/>
                </a:spcAft>
              </a:pPr>
              <a:r>
                <a:rPr lang="en-US" sz="1599" dirty="0">
                  <a:solidFill>
                    <a:srgbClr val="FFFFFF"/>
                  </a:solidFill>
                  <a:ea typeface="Segoe UI" pitchFamily="34" charset="0"/>
                  <a:cs typeface="Segoe UI" pitchFamily="34" charset="0"/>
                </a:rPr>
                <a:t>Event hubs</a:t>
              </a:r>
            </a:p>
          </p:txBody>
        </p:sp>
        <p:sp>
          <p:nvSpPr>
            <p:cNvPr id="14" name="Freeform 13"/>
            <p:cNvSpPr>
              <a:spLocks noEditPoints="1"/>
            </p:cNvSpPr>
            <p:nvPr/>
          </p:nvSpPr>
          <p:spPr bwMode="auto">
            <a:xfrm>
              <a:off x="5807296" y="3257589"/>
              <a:ext cx="619037" cy="725384"/>
            </a:xfrm>
            <a:custGeom>
              <a:avLst/>
              <a:gdLst>
                <a:gd name="T0" fmla="*/ 694 w 1666"/>
                <a:gd name="T1" fmla="*/ 1171 h 1956"/>
                <a:gd name="T2" fmla="*/ 694 w 1666"/>
                <a:gd name="T3" fmla="*/ 1171 h 1956"/>
                <a:gd name="T4" fmla="*/ 694 w 1666"/>
                <a:gd name="T5" fmla="*/ 1171 h 1956"/>
                <a:gd name="T6" fmla="*/ 694 w 1666"/>
                <a:gd name="T7" fmla="*/ 1586 h 1956"/>
                <a:gd name="T8" fmla="*/ 864 w 1666"/>
                <a:gd name="T9" fmla="*/ 1586 h 1956"/>
                <a:gd name="T10" fmla="*/ 597 w 1666"/>
                <a:gd name="T11" fmla="*/ 1956 h 1956"/>
                <a:gd name="T12" fmla="*/ 324 w 1666"/>
                <a:gd name="T13" fmla="*/ 1586 h 1956"/>
                <a:gd name="T14" fmla="*/ 489 w 1666"/>
                <a:gd name="T15" fmla="*/ 1586 h 1956"/>
                <a:gd name="T16" fmla="*/ 489 w 1666"/>
                <a:gd name="T17" fmla="*/ 1171 h 1956"/>
                <a:gd name="T18" fmla="*/ 694 w 1666"/>
                <a:gd name="T19" fmla="*/ 1171 h 1956"/>
                <a:gd name="T20" fmla="*/ 347 w 1666"/>
                <a:gd name="T21" fmla="*/ 548 h 1956"/>
                <a:gd name="T22" fmla="*/ 347 w 1666"/>
                <a:gd name="T23" fmla="*/ 690 h 1956"/>
                <a:gd name="T24" fmla="*/ 830 w 1666"/>
                <a:gd name="T25" fmla="*/ 690 h 1956"/>
                <a:gd name="T26" fmla="*/ 830 w 1666"/>
                <a:gd name="T27" fmla="*/ 548 h 1956"/>
                <a:gd name="T28" fmla="*/ 347 w 1666"/>
                <a:gd name="T29" fmla="*/ 548 h 1956"/>
                <a:gd name="T30" fmla="*/ 347 w 1666"/>
                <a:gd name="T31" fmla="*/ 754 h 1956"/>
                <a:gd name="T32" fmla="*/ 347 w 1666"/>
                <a:gd name="T33" fmla="*/ 896 h 1956"/>
                <a:gd name="T34" fmla="*/ 830 w 1666"/>
                <a:gd name="T35" fmla="*/ 896 h 1956"/>
                <a:gd name="T36" fmla="*/ 830 w 1666"/>
                <a:gd name="T37" fmla="*/ 754 h 1956"/>
                <a:gd name="T38" fmla="*/ 347 w 1666"/>
                <a:gd name="T39" fmla="*/ 754 h 1956"/>
                <a:gd name="T40" fmla="*/ 347 w 1666"/>
                <a:gd name="T41" fmla="*/ 963 h 1956"/>
                <a:gd name="T42" fmla="*/ 347 w 1666"/>
                <a:gd name="T43" fmla="*/ 1105 h 1956"/>
                <a:gd name="T44" fmla="*/ 830 w 1666"/>
                <a:gd name="T45" fmla="*/ 1105 h 1956"/>
                <a:gd name="T46" fmla="*/ 830 w 1666"/>
                <a:gd name="T47" fmla="*/ 963 h 1956"/>
                <a:gd name="T48" fmla="*/ 347 w 1666"/>
                <a:gd name="T49" fmla="*/ 963 h 1956"/>
                <a:gd name="T50" fmla="*/ 1336 w 1666"/>
                <a:gd name="T51" fmla="*/ 896 h 1956"/>
                <a:gd name="T52" fmla="*/ 1274 w 1666"/>
                <a:gd name="T53" fmla="*/ 896 h 1956"/>
                <a:gd name="T54" fmla="*/ 762 w 1666"/>
                <a:gd name="T55" fmla="*/ 228 h 1956"/>
                <a:gd name="T56" fmla="*/ 762 w 1666"/>
                <a:gd name="T57" fmla="*/ 426 h 1956"/>
                <a:gd name="T58" fmla="*/ 1054 w 1666"/>
                <a:gd name="T59" fmla="*/ 960 h 1956"/>
                <a:gd name="T60" fmla="*/ 1048 w 1666"/>
                <a:gd name="T61" fmla="*/ 1097 h 1956"/>
                <a:gd name="T62" fmla="*/ 1327 w 1666"/>
                <a:gd name="T63" fmla="*/ 1094 h 1956"/>
                <a:gd name="T64" fmla="*/ 1457 w 1666"/>
                <a:gd name="T65" fmla="*/ 1187 h 1956"/>
                <a:gd name="T66" fmla="*/ 1457 w 1666"/>
                <a:gd name="T67" fmla="*/ 1314 h 1956"/>
                <a:gd name="T68" fmla="*/ 762 w 1666"/>
                <a:gd name="T69" fmla="*/ 1314 h 1956"/>
                <a:gd name="T70" fmla="*/ 762 w 1666"/>
                <a:gd name="T71" fmla="*/ 1512 h 1956"/>
                <a:gd name="T72" fmla="*/ 1586 w 1666"/>
                <a:gd name="T73" fmla="*/ 1512 h 1956"/>
                <a:gd name="T74" fmla="*/ 1666 w 1666"/>
                <a:gd name="T75" fmla="*/ 1446 h 1956"/>
                <a:gd name="T76" fmla="*/ 1666 w 1666"/>
                <a:gd name="T77" fmla="*/ 1187 h 1956"/>
                <a:gd name="T78" fmla="*/ 1336 w 1666"/>
                <a:gd name="T79" fmla="*/ 896 h 1956"/>
                <a:gd name="T80" fmla="*/ 641 w 1666"/>
                <a:gd name="T81" fmla="*/ 0 h 1956"/>
                <a:gd name="T82" fmla="*/ 640 w 1666"/>
                <a:gd name="T83" fmla="*/ 0 h 1956"/>
                <a:gd name="T84" fmla="*/ 62 w 1666"/>
                <a:gd name="T85" fmla="*/ 0 h 1956"/>
                <a:gd name="T86" fmla="*/ 0 w 1666"/>
                <a:gd name="T87" fmla="*/ 70 h 1956"/>
                <a:gd name="T88" fmla="*/ 0 w 1666"/>
                <a:gd name="T89" fmla="*/ 1446 h 1956"/>
                <a:gd name="T90" fmla="*/ 80 w 1666"/>
                <a:gd name="T91" fmla="*/ 1512 h 1956"/>
                <a:gd name="T92" fmla="*/ 420 w 1666"/>
                <a:gd name="T93" fmla="*/ 1512 h 1956"/>
                <a:gd name="T94" fmla="*/ 420 w 1666"/>
                <a:gd name="T95" fmla="*/ 1314 h 1956"/>
                <a:gd name="T96" fmla="*/ 204 w 1666"/>
                <a:gd name="T97" fmla="*/ 1314 h 1956"/>
                <a:gd name="T98" fmla="*/ 204 w 1666"/>
                <a:gd name="T99" fmla="*/ 199 h 1956"/>
                <a:gd name="T100" fmla="*/ 489 w 1666"/>
                <a:gd name="T101" fmla="*/ 199 h 1956"/>
                <a:gd name="T102" fmla="*/ 489 w 1666"/>
                <a:gd name="T103" fmla="*/ 484 h 1956"/>
                <a:gd name="T104" fmla="*/ 694 w 1666"/>
                <a:gd name="T105" fmla="*/ 484 h 1956"/>
                <a:gd name="T106" fmla="*/ 694 w 1666"/>
                <a:gd name="T107" fmla="*/ 59 h 1956"/>
                <a:gd name="T108" fmla="*/ 641 w 1666"/>
                <a:gd name="T109" fmla="*/ 0 h 1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66" h="1956">
                  <a:moveTo>
                    <a:pt x="694" y="1171"/>
                  </a:moveTo>
                  <a:cubicBezTo>
                    <a:pt x="694" y="1171"/>
                    <a:pt x="694" y="1171"/>
                    <a:pt x="694" y="1171"/>
                  </a:cubicBezTo>
                  <a:cubicBezTo>
                    <a:pt x="694" y="1171"/>
                    <a:pt x="694" y="1171"/>
                    <a:pt x="694" y="1171"/>
                  </a:cubicBezTo>
                  <a:cubicBezTo>
                    <a:pt x="694" y="1586"/>
                    <a:pt x="694" y="1586"/>
                    <a:pt x="694" y="1586"/>
                  </a:cubicBezTo>
                  <a:cubicBezTo>
                    <a:pt x="864" y="1586"/>
                    <a:pt x="864" y="1586"/>
                    <a:pt x="864" y="1586"/>
                  </a:cubicBezTo>
                  <a:cubicBezTo>
                    <a:pt x="597" y="1956"/>
                    <a:pt x="597" y="1956"/>
                    <a:pt x="597" y="1956"/>
                  </a:cubicBezTo>
                  <a:cubicBezTo>
                    <a:pt x="324" y="1586"/>
                    <a:pt x="324" y="1586"/>
                    <a:pt x="324" y="1586"/>
                  </a:cubicBezTo>
                  <a:cubicBezTo>
                    <a:pt x="489" y="1586"/>
                    <a:pt x="489" y="1586"/>
                    <a:pt x="489" y="1586"/>
                  </a:cubicBezTo>
                  <a:cubicBezTo>
                    <a:pt x="489" y="1171"/>
                    <a:pt x="489" y="1171"/>
                    <a:pt x="489" y="1171"/>
                  </a:cubicBezTo>
                  <a:cubicBezTo>
                    <a:pt x="694" y="1171"/>
                    <a:pt x="694" y="1171"/>
                    <a:pt x="694" y="1171"/>
                  </a:cubicBezTo>
                  <a:close/>
                  <a:moveTo>
                    <a:pt x="347" y="548"/>
                  </a:moveTo>
                  <a:cubicBezTo>
                    <a:pt x="347" y="690"/>
                    <a:pt x="347" y="690"/>
                    <a:pt x="347" y="690"/>
                  </a:cubicBezTo>
                  <a:cubicBezTo>
                    <a:pt x="830" y="690"/>
                    <a:pt x="830" y="690"/>
                    <a:pt x="830" y="690"/>
                  </a:cubicBezTo>
                  <a:cubicBezTo>
                    <a:pt x="830" y="548"/>
                    <a:pt x="830" y="548"/>
                    <a:pt x="830" y="548"/>
                  </a:cubicBezTo>
                  <a:cubicBezTo>
                    <a:pt x="347" y="548"/>
                    <a:pt x="347" y="548"/>
                    <a:pt x="347" y="548"/>
                  </a:cubicBezTo>
                  <a:close/>
                  <a:moveTo>
                    <a:pt x="347" y="754"/>
                  </a:moveTo>
                  <a:cubicBezTo>
                    <a:pt x="347" y="896"/>
                    <a:pt x="347" y="896"/>
                    <a:pt x="347" y="896"/>
                  </a:cubicBezTo>
                  <a:cubicBezTo>
                    <a:pt x="830" y="896"/>
                    <a:pt x="830" y="896"/>
                    <a:pt x="830" y="896"/>
                  </a:cubicBezTo>
                  <a:cubicBezTo>
                    <a:pt x="830" y="754"/>
                    <a:pt x="830" y="754"/>
                    <a:pt x="830" y="754"/>
                  </a:cubicBezTo>
                  <a:cubicBezTo>
                    <a:pt x="347" y="754"/>
                    <a:pt x="347" y="754"/>
                    <a:pt x="347" y="754"/>
                  </a:cubicBezTo>
                  <a:close/>
                  <a:moveTo>
                    <a:pt x="347" y="963"/>
                  </a:moveTo>
                  <a:cubicBezTo>
                    <a:pt x="347" y="1105"/>
                    <a:pt x="347" y="1105"/>
                    <a:pt x="347" y="1105"/>
                  </a:cubicBezTo>
                  <a:cubicBezTo>
                    <a:pt x="830" y="1105"/>
                    <a:pt x="830" y="1105"/>
                    <a:pt x="830" y="1105"/>
                  </a:cubicBezTo>
                  <a:cubicBezTo>
                    <a:pt x="830" y="963"/>
                    <a:pt x="830" y="963"/>
                    <a:pt x="830" y="963"/>
                  </a:cubicBezTo>
                  <a:cubicBezTo>
                    <a:pt x="347" y="963"/>
                    <a:pt x="347" y="963"/>
                    <a:pt x="347" y="963"/>
                  </a:cubicBezTo>
                  <a:close/>
                  <a:moveTo>
                    <a:pt x="1336" y="896"/>
                  </a:moveTo>
                  <a:cubicBezTo>
                    <a:pt x="1274" y="896"/>
                    <a:pt x="1274" y="896"/>
                    <a:pt x="1274" y="896"/>
                  </a:cubicBezTo>
                  <a:cubicBezTo>
                    <a:pt x="1242" y="484"/>
                    <a:pt x="1039" y="280"/>
                    <a:pt x="762" y="228"/>
                  </a:cubicBezTo>
                  <a:cubicBezTo>
                    <a:pt x="762" y="426"/>
                    <a:pt x="762" y="426"/>
                    <a:pt x="762" y="426"/>
                  </a:cubicBezTo>
                  <a:cubicBezTo>
                    <a:pt x="968" y="495"/>
                    <a:pt x="1048" y="696"/>
                    <a:pt x="1054" y="960"/>
                  </a:cubicBezTo>
                  <a:cubicBezTo>
                    <a:pt x="1048" y="1097"/>
                    <a:pt x="1048" y="1097"/>
                    <a:pt x="1048" y="1097"/>
                  </a:cubicBezTo>
                  <a:cubicBezTo>
                    <a:pt x="1327" y="1094"/>
                    <a:pt x="1327" y="1094"/>
                    <a:pt x="1327" y="1094"/>
                  </a:cubicBezTo>
                  <a:cubicBezTo>
                    <a:pt x="1401" y="1094"/>
                    <a:pt x="1457" y="1114"/>
                    <a:pt x="1457" y="1187"/>
                  </a:cubicBezTo>
                  <a:cubicBezTo>
                    <a:pt x="1457" y="1314"/>
                    <a:pt x="1457" y="1314"/>
                    <a:pt x="1457" y="1314"/>
                  </a:cubicBezTo>
                  <a:cubicBezTo>
                    <a:pt x="762" y="1314"/>
                    <a:pt x="762" y="1314"/>
                    <a:pt x="762" y="1314"/>
                  </a:cubicBezTo>
                  <a:cubicBezTo>
                    <a:pt x="762" y="1512"/>
                    <a:pt x="762" y="1512"/>
                    <a:pt x="762" y="1512"/>
                  </a:cubicBezTo>
                  <a:cubicBezTo>
                    <a:pt x="1586" y="1512"/>
                    <a:pt x="1586" y="1512"/>
                    <a:pt x="1586" y="1512"/>
                  </a:cubicBezTo>
                  <a:cubicBezTo>
                    <a:pt x="1632" y="1512"/>
                    <a:pt x="1666" y="1477"/>
                    <a:pt x="1666" y="1446"/>
                  </a:cubicBezTo>
                  <a:cubicBezTo>
                    <a:pt x="1666" y="1414"/>
                    <a:pt x="1666" y="1187"/>
                    <a:pt x="1666" y="1187"/>
                  </a:cubicBezTo>
                  <a:cubicBezTo>
                    <a:pt x="1666" y="1010"/>
                    <a:pt x="1516" y="896"/>
                    <a:pt x="1336" y="896"/>
                  </a:cubicBezTo>
                  <a:close/>
                  <a:moveTo>
                    <a:pt x="641" y="0"/>
                  </a:moveTo>
                  <a:cubicBezTo>
                    <a:pt x="640" y="0"/>
                    <a:pt x="640" y="0"/>
                    <a:pt x="640" y="0"/>
                  </a:cubicBezTo>
                  <a:cubicBezTo>
                    <a:pt x="62" y="0"/>
                    <a:pt x="62" y="0"/>
                    <a:pt x="62" y="0"/>
                  </a:cubicBezTo>
                  <a:cubicBezTo>
                    <a:pt x="48" y="0"/>
                    <a:pt x="0" y="0"/>
                    <a:pt x="0" y="70"/>
                  </a:cubicBezTo>
                  <a:cubicBezTo>
                    <a:pt x="0" y="70"/>
                    <a:pt x="0" y="1425"/>
                    <a:pt x="0" y="1446"/>
                  </a:cubicBezTo>
                  <a:cubicBezTo>
                    <a:pt x="0" y="1477"/>
                    <a:pt x="35" y="1512"/>
                    <a:pt x="80" y="1512"/>
                  </a:cubicBezTo>
                  <a:cubicBezTo>
                    <a:pt x="420" y="1512"/>
                    <a:pt x="420" y="1512"/>
                    <a:pt x="420" y="1512"/>
                  </a:cubicBezTo>
                  <a:cubicBezTo>
                    <a:pt x="420" y="1314"/>
                    <a:pt x="420" y="1314"/>
                    <a:pt x="420" y="1314"/>
                  </a:cubicBezTo>
                  <a:cubicBezTo>
                    <a:pt x="204" y="1314"/>
                    <a:pt x="204" y="1314"/>
                    <a:pt x="204" y="1314"/>
                  </a:cubicBezTo>
                  <a:cubicBezTo>
                    <a:pt x="204" y="199"/>
                    <a:pt x="204" y="199"/>
                    <a:pt x="204" y="199"/>
                  </a:cubicBezTo>
                  <a:cubicBezTo>
                    <a:pt x="489" y="199"/>
                    <a:pt x="489" y="199"/>
                    <a:pt x="489" y="199"/>
                  </a:cubicBezTo>
                  <a:cubicBezTo>
                    <a:pt x="489" y="484"/>
                    <a:pt x="489" y="484"/>
                    <a:pt x="489" y="484"/>
                  </a:cubicBezTo>
                  <a:cubicBezTo>
                    <a:pt x="694" y="484"/>
                    <a:pt x="694" y="484"/>
                    <a:pt x="694" y="484"/>
                  </a:cubicBezTo>
                  <a:cubicBezTo>
                    <a:pt x="694" y="59"/>
                    <a:pt x="694" y="59"/>
                    <a:pt x="694" y="59"/>
                  </a:cubicBezTo>
                  <a:cubicBezTo>
                    <a:pt x="694" y="3"/>
                    <a:pt x="656" y="0"/>
                    <a:pt x="641" y="0"/>
                  </a:cubicBezTo>
                  <a:close/>
                </a:path>
              </a:pathLst>
            </a:custGeom>
            <a:solidFill>
              <a:srgbClr val="FFFFFF"/>
            </a:solidFill>
            <a:ln>
              <a:noFill/>
            </a:ln>
          </p:spPr>
          <p:txBody>
            <a:bodyPr vert="horz" wrap="square" lIns="91427" tIns="45714" rIns="91427" bIns="45714"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endParaRPr lang="en-US" sz="1801">
                <a:solidFill>
                  <a:srgbClr val="FFFFFF"/>
                </a:solidFill>
              </a:endParaRPr>
            </a:p>
          </p:txBody>
        </p:sp>
      </p:grpSp>
      <p:grpSp>
        <p:nvGrpSpPr>
          <p:cNvPr id="4" name="Group 3"/>
          <p:cNvGrpSpPr/>
          <p:nvPr/>
        </p:nvGrpSpPr>
        <p:grpSpPr>
          <a:xfrm>
            <a:off x="6465302" y="2930905"/>
            <a:ext cx="1645536" cy="1617180"/>
            <a:chOff x="6237939" y="2632769"/>
            <a:chExt cx="1544933" cy="1592462"/>
          </a:xfrm>
        </p:grpSpPr>
        <p:sp>
          <p:nvSpPr>
            <p:cNvPr id="16" name="Oval 15"/>
            <p:cNvSpPr/>
            <p:nvPr/>
          </p:nvSpPr>
          <p:spPr bwMode="auto">
            <a:xfrm>
              <a:off x="6237939" y="2632769"/>
              <a:ext cx="1544933" cy="1592462"/>
            </a:xfrm>
            <a:prstGeom prst="ellipse">
              <a:avLst/>
            </a:prstGeom>
            <a:solidFill>
              <a:srgbClr val="71B1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0" tIns="45714" rIns="0" bIns="0"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32411" fontAlgn="base">
                <a:lnSpc>
                  <a:spcPct val="90000"/>
                </a:lnSpc>
                <a:spcBef>
                  <a:spcPct val="0"/>
                </a:spcBef>
                <a:spcAft>
                  <a:spcPct val="0"/>
                </a:spcAft>
              </a:pPr>
              <a:r>
                <a:rPr lang="en-US" sz="1599" dirty="0">
                  <a:solidFill>
                    <a:srgbClr val="FFFFFF"/>
                  </a:solidFill>
                  <a:ea typeface="Segoe UI" pitchFamily="34" charset="0"/>
                  <a:cs typeface="Segoe UI" pitchFamily="34" charset="0"/>
                </a:rPr>
                <a:t>Stream Analytics</a:t>
              </a:r>
            </a:p>
          </p:txBody>
        </p:sp>
        <p:pic>
          <p:nvPicPr>
            <p:cNvPr id="17" name="Picture 16"/>
            <p:cNvPicPr/>
            <p:nvPr/>
          </p:nvPicPr>
          <p:blipFill rotWithShape="1">
            <a:blip r:embed="rId7"/>
            <a:srcRect r="74054"/>
            <a:stretch/>
          </p:blipFill>
          <p:spPr>
            <a:xfrm>
              <a:off x="6642149" y="3326980"/>
              <a:ext cx="642462" cy="743286"/>
            </a:xfrm>
            <a:prstGeom prst="rect">
              <a:avLst/>
            </a:prstGeom>
            <a:solidFill>
              <a:srgbClr val="FF0000"/>
            </a:solidFill>
          </p:spPr>
        </p:pic>
      </p:grpSp>
      <p:pic>
        <p:nvPicPr>
          <p:cNvPr id="11" name="Picture 10"/>
          <p:cNvPicPr>
            <a:picLocks noChangeAspect="1"/>
          </p:cNvPicPr>
          <p:nvPr/>
        </p:nvPicPr>
        <p:blipFill>
          <a:blip r:embed="rId8"/>
          <a:stretch>
            <a:fillRect/>
          </a:stretch>
        </p:blipFill>
        <p:spPr>
          <a:xfrm>
            <a:off x="8776735" y="2666303"/>
            <a:ext cx="2781853" cy="2001087"/>
          </a:xfrm>
          <a:prstGeom prst="rect">
            <a:avLst/>
          </a:prstGeom>
        </p:spPr>
      </p:pic>
    </p:spTree>
    <p:extLst>
      <p:ext uri="{BB962C8B-B14F-4D97-AF65-F5344CB8AC3E}">
        <p14:creationId xmlns:p14="http://schemas.microsoft.com/office/powerpoint/2010/main" val="19582939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3" name="Picture 2"/>
          <p:cNvPicPr>
            <a:picLocks noChangeAspect="1"/>
          </p:cNvPicPr>
          <p:nvPr/>
        </p:nvPicPr>
        <p:blipFill>
          <a:blip r:embed="rId2"/>
          <a:stretch>
            <a:fillRect/>
          </a:stretch>
        </p:blipFill>
        <p:spPr>
          <a:xfrm>
            <a:off x="1228227" y="750351"/>
            <a:ext cx="9933624" cy="5268312"/>
          </a:xfrm>
          <a:prstGeom prst="rect">
            <a:avLst/>
          </a:prstGeom>
        </p:spPr>
      </p:pic>
    </p:spTree>
    <p:extLst>
      <p:ext uri="{BB962C8B-B14F-4D97-AF65-F5344CB8AC3E}">
        <p14:creationId xmlns:p14="http://schemas.microsoft.com/office/powerpoint/2010/main" val="26570181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pPr algn="ctr"/>
            <a:r>
              <a:rPr lang="en-GB" dirty="0" smtClean="0"/>
              <a:t>Demo</a:t>
            </a:r>
            <a:endParaRPr lang="en-GB" dirty="0"/>
          </a:p>
        </p:txBody>
      </p:sp>
    </p:spTree>
    <p:extLst>
      <p:ext uri="{BB962C8B-B14F-4D97-AF65-F5344CB8AC3E}">
        <p14:creationId xmlns:p14="http://schemas.microsoft.com/office/powerpoint/2010/main" val="266273165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t>What now?</a:t>
            </a:r>
            <a:endParaRPr lang="en-GB" dirty="0"/>
          </a:p>
        </p:txBody>
      </p:sp>
      <p:sp>
        <p:nvSpPr>
          <p:cNvPr id="5" name="Text Placeholder 4"/>
          <p:cNvSpPr>
            <a:spLocks noGrp="1"/>
          </p:cNvSpPr>
          <p:nvPr/>
        </p:nvSpPr>
        <p:spPr>
          <a:xfrm>
            <a:off x="190500" y="1187620"/>
            <a:ext cx="11849100" cy="5478423"/>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hlinkClick r:id="rId2"/>
              </a:rPr>
              <a:t>http://developer.microsoftband.com/</a:t>
            </a:r>
            <a:r>
              <a:rPr lang="en-US" dirty="0" smtClean="0"/>
              <a:t> </a:t>
            </a:r>
          </a:p>
          <a:p>
            <a:pPr lvl="1"/>
            <a:r>
              <a:rPr lang="en-US" dirty="0" smtClean="0"/>
              <a:t>Download the SDK and documentation  </a:t>
            </a:r>
          </a:p>
          <a:p>
            <a:pPr lvl="1"/>
            <a:r>
              <a:rPr lang="en-US" dirty="0" smtClean="0"/>
              <a:t>Check out samples</a:t>
            </a:r>
          </a:p>
          <a:p>
            <a:pPr lvl="1"/>
            <a:r>
              <a:rPr lang="en-US" dirty="0" smtClean="0"/>
              <a:t>Go develop!</a:t>
            </a:r>
          </a:p>
          <a:p>
            <a:r>
              <a:rPr lang="en-US" dirty="0" smtClean="0">
                <a:hlinkClick r:id="rId3"/>
              </a:rPr>
              <a:t>http://www.microsofthealth.com/</a:t>
            </a:r>
          </a:p>
          <a:p>
            <a:r>
              <a:rPr lang="en-US" dirty="0" smtClean="0">
                <a:hlinkClick r:id="rId3"/>
              </a:rPr>
              <a:t>http://www.microsoftband.com/ </a:t>
            </a:r>
          </a:p>
          <a:p>
            <a:r>
              <a:rPr lang="en-US" dirty="0" smtClean="0">
                <a:hlinkClick r:id="rId3"/>
              </a:rPr>
              <a:t>http://lumiaconversations.microsoft.com/</a:t>
            </a:r>
            <a:endParaRPr lang="en-US" dirty="0" smtClean="0"/>
          </a:p>
          <a:p>
            <a:pPr lvl="1"/>
            <a:r>
              <a:rPr lang="en-US" dirty="0" smtClean="0"/>
              <a:t>Blogs and news about upcoming features </a:t>
            </a:r>
          </a:p>
          <a:p>
            <a:r>
              <a:rPr lang="en-US" dirty="0" smtClean="0">
                <a:hlinkClick r:id="rId4"/>
              </a:rPr>
              <a:t>healthms@microsoft.com</a:t>
            </a:r>
            <a:r>
              <a:rPr lang="en-US" dirty="0" smtClean="0"/>
              <a:t> </a:t>
            </a:r>
          </a:p>
          <a:p>
            <a:pPr lvl="1"/>
            <a:r>
              <a:rPr lang="en-US" dirty="0" smtClean="0"/>
              <a:t>SDK questions and feedback</a:t>
            </a:r>
          </a:p>
        </p:txBody>
      </p:sp>
    </p:spTree>
    <p:extLst>
      <p:ext uri="{BB962C8B-B14F-4D97-AF65-F5344CB8AC3E}">
        <p14:creationId xmlns:p14="http://schemas.microsoft.com/office/powerpoint/2010/main" val="28698312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t>What is the Band?</a:t>
            </a:r>
            <a:endParaRPr lang="en-GB" dirty="0"/>
          </a:p>
        </p:txBody>
      </p:sp>
      <p:pic>
        <p:nvPicPr>
          <p:cNvPr id="5" name="687c5615-291b-472a-bea4-fd826a81cb51">
            <a:hlinkClick r:id="" action="ppaction://media"/>
          </p:cNvPr>
          <p:cNvPicPr>
            <a:picLocks noChangeAspect="1"/>
          </p:cNvPicPr>
          <p:nvPr/>
        </p:nvPicPr>
        <p:blipFill rotWithShape="1">
          <a:blip r:embed="rId2"/>
          <a:srcRect b="8042"/>
          <a:stretch/>
        </p:blipFill>
        <p:spPr>
          <a:xfrm>
            <a:off x="5483027" y="640214"/>
            <a:ext cx="5968014" cy="2858704"/>
          </a:xfrm>
          <a:prstGeom prst="rect">
            <a:avLst/>
          </a:prstGeom>
          <a:noFill/>
          <a:ln>
            <a:noFill/>
          </a:ln>
        </p:spPr>
      </p:pic>
      <p:sp>
        <p:nvSpPr>
          <p:cNvPr id="6" name="Text Placeholder 2"/>
          <p:cNvSpPr>
            <a:spLocks noGrp="1"/>
          </p:cNvSpPr>
          <p:nvPr/>
        </p:nvSpPr>
        <p:spPr>
          <a:xfrm>
            <a:off x="133736" y="1498307"/>
            <a:ext cx="4842707" cy="5029200"/>
          </a:xfrm>
          <a:prstGeom prst="rect">
            <a:avLst/>
          </a:prstGeom>
        </p:spPr>
        <p:txBody>
          <a:bodyPr vert="horz" wrap="square" lIns="146304" tIns="91440" rIns="146304" bIns="91440" rtlCol="0">
            <a:no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None/>
              <a:tabLst/>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r>
              <a:rPr lang="en-US" sz="2800" dirty="0" smtClean="0"/>
              <a:t>All day wearable device</a:t>
            </a:r>
          </a:p>
          <a:p>
            <a:pPr marL="0" indent="0"/>
            <a:endParaRPr lang="en-US" b="1" dirty="0"/>
          </a:p>
          <a:p>
            <a:pPr marL="0" indent="0"/>
            <a:r>
              <a:rPr lang="en-US" dirty="0" smtClean="0"/>
              <a:t>Live healthier</a:t>
            </a:r>
          </a:p>
          <a:p>
            <a:pPr marL="0" indent="0"/>
            <a:r>
              <a:rPr lang="en-US" dirty="0" smtClean="0"/>
              <a:t>Be more productive</a:t>
            </a:r>
          </a:p>
          <a:p>
            <a:pPr marL="0" indent="0"/>
            <a:r>
              <a:rPr lang="en-US" dirty="0" smtClean="0"/>
              <a:t>Stay connected at a glance</a:t>
            </a:r>
          </a:p>
          <a:p>
            <a:pPr marL="0" indent="0"/>
            <a:endParaRPr lang="en-US" dirty="0"/>
          </a:p>
          <a:p>
            <a:pPr marL="0" indent="0"/>
            <a:endParaRPr lang="en-US" dirty="0" smtClean="0"/>
          </a:p>
          <a:p>
            <a:pPr marL="0" indent="0"/>
            <a:r>
              <a:rPr lang="en-US" dirty="0" smtClean="0"/>
              <a:t>Advanced Technology</a:t>
            </a:r>
          </a:p>
          <a:p>
            <a:pPr>
              <a:buFont typeface="Arial" panose="020B0604020202020204" pitchFamily="34" charset="0"/>
              <a:buChar char="•"/>
            </a:pPr>
            <a:r>
              <a:rPr lang="en-US" sz="2000" dirty="0" smtClean="0"/>
              <a:t>10 </a:t>
            </a:r>
            <a:r>
              <a:rPr lang="en-US" sz="2000" dirty="0"/>
              <a:t>s</a:t>
            </a:r>
            <a:r>
              <a:rPr lang="en-US" sz="2000" dirty="0" smtClean="0"/>
              <a:t>ensors</a:t>
            </a:r>
          </a:p>
          <a:p>
            <a:pPr>
              <a:buFont typeface="Arial" panose="020B0604020202020204" pitchFamily="34" charset="0"/>
              <a:buChar char="•"/>
            </a:pPr>
            <a:r>
              <a:rPr lang="en-US" sz="2000" dirty="0" smtClean="0"/>
              <a:t>Touch display</a:t>
            </a:r>
          </a:p>
          <a:p>
            <a:pPr>
              <a:buFont typeface="Arial" panose="020B0604020202020204" pitchFamily="34" charset="0"/>
              <a:buChar char="•"/>
            </a:pPr>
            <a:r>
              <a:rPr lang="en-US" sz="2000" dirty="0" smtClean="0"/>
              <a:t>2 days+ battery life</a:t>
            </a:r>
          </a:p>
        </p:txBody>
      </p:sp>
      <p:grpSp>
        <p:nvGrpSpPr>
          <p:cNvPr id="7" name="Group 6"/>
          <p:cNvGrpSpPr>
            <a:grpSpLocks noChangeAspect="1"/>
          </p:cNvGrpSpPr>
          <p:nvPr/>
        </p:nvGrpSpPr>
        <p:grpSpPr>
          <a:xfrm>
            <a:off x="4511503" y="3657251"/>
            <a:ext cx="7411259" cy="2723404"/>
            <a:chOff x="514605" y="1768273"/>
            <a:chExt cx="11169885" cy="4104580"/>
          </a:xfrm>
        </p:grpSpPr>
        <p:grpSp>
          <p:nvGrpSpPr>
            <p:cNvPr id="8" name="Group 7"/>
            <p:cNvGrpSpPr/>
            <p:nvPr/>
          </p:nvGrpSpPr>
          <p:grpSpPr>
            <a:xfrm>
              <a:off x="514605" y="1768273"/>
              <a:ext cx="11169885" cy="4104580"/>
              <a:chOff x="503696" y="1733759"/>
              <a:chExt cx="10951862" cy="4024463"/>
            </a:xfrm>
            <a:solidFill>
              <a:schemeClr val="tx1"/>
            </a:solidFill>
          </p:grpSpPr>
          <p:grpSp>
            <p:nvGrpSpPr>
              <p:cNvPr id="20" name="Group 19"/>
              <p:cNvGrpSpPr/>
              <p:nvPr/>
            </p:nvGrpSpPr>
            <p:grpSpPr>
              <a:xfrm>
                <a:off x="503696" y="1733759"/>
                <a:ext cx="10951862" cy="4024463"/>
                <a:chOff x="-253231" y="1284249"/>
                <a:chExt cx="11477897" cy="4302769"/>
              </a:xfrm>
              <a:grpFill/>
            </p:grpSpPr>
            <p:pic>
              <p:nvPicPr>
                <p:cNvPr id="24" name="Picture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3231" y="1284249"/>
                  <a:ext cx="11477897" cy="4302769"/>
                </a:xfrm>
                <a:prstGeom prst="rect">
                  <a:avLst/>
                </a:prstGeom>
                <a:noFill/>
                <a:ln>
                  <a:noFill/>
                </a:ln>
              </p:spPr>
            </p:pic>
            <p:sp>
              <p:nvSpPr>
                <p:cNvPr id="25" name="Rectangle 24"/>
                <p:cNvSpPr/>
                <p:nvPr/>
              </p:nvSpPr>
              <p:spPr>
                <a:xfrm>
                  <a:off x="-97372" y="1409595"/>
                  <a:ext cx="2760350" cy="7873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a:endParaRPr lang="en-US" sz="1734"/>
                </a:p>
              </p:txBody>
            </p:sp>
          </p:grpSp>
          <p:grpSp>
            <p:nvGrpSpPr>
              <p:cNvPr id="21" name="Group 20"/>
              <p:cNvGrpSpPr/>
              <p:nvPr/>
            </p:nvGrpSpPr>
            <p:grpSpPr>
              <a:xfrm>
                <a:off x="2266701" y="3024218"/>
                <a:ext cx="724149" cy="201872"/>
                <a:chOff x="2266701" y="3024218"/>
                <a:chExt cx="724149" cy="201872"/>
              </a:xfrm>
              <a:grpFill/>
            </p:grpSpPr>
            <p:sp>
              <p:nvSpPr>
                <p:cNvPr id="22" name="Rectangle 21"/>
                <p:cNvSpPr/>
                <p:nvPr/>
              </p:nvSpPr>
              <p:spPr>
                <a:xfrm>
                  <a:off x="2329815" y="3046094"/>
                  <a:ext cx="661035" cy="17974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a:endParaRPr lang="en-US" sz="1734"/>
                </a:p>
              </p:txBody>
            </p:sp>
            <p:sp>
              <p:nvSpPr>
                <p:cNvPr id="23" name="Isosceles Triangle 22"/>
                <p:cNvSpPr/>
                <p:nvPr/>
              </p:nvSpPr>
              <p:spPr>
                <a:xfrm rot="368773">
                  <a:off x="2266701" y="3024218"/>
                  <a:ext cx="94771" cy="20187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a:endParaRPr lang="en-US" sz="1734"/>
                </a:p>
              </p:txBody>
            </p:sp>
          </p:grpSp>
        </p:grpSp>
        <p:grpSp>
          <p:nvGrpSpPr>
            <p:cNvPr id="9" name="Group 8"/>
            <p:cNvGrpSpPr/>
            <p:nvPr/>
          </p:nvGrpSpPr>
          <p:grpSpPr>
            <a:xfrm>
              <a:off x="630485" y="5397976"/>
              <a:ext cx="544019" cy="339392"/>
              <a:chOff x="617315" y="5277374"/>
              <a:chExt cx="533400" cy="332767"/>
            </a:xfrm>
          </p:grpSpPr>
          <p:grpSp>
            <p:nvGrpSpPr>
              <p:cNvPr id="16" name="Group 15"/>
              <p:cNvGrpSpPr/>
              <p:nvPr/>
            </p:nvGrpSpPr>
            <p:grpSpPr>
              <a:xfrm>
                <a:off x="676049" y="5277374"/>
                <a:ext cx="341376" cy="332767"/>
                <a:chOff x="673509" y="5277374"/>
                <a:chExt cx="341376" cy="332767"/>
              </a:xfrm>
            </p:grpSpPr>
            <p:pic>
              <p:nvPicPr>
                <p:cNvPr id="18" name="Picture 17"/>
                <p:cNvPicPr>
                  <a:picLocks noChangeAspect="1"/>
                </p:cNvPicPr>
                <p:nvPr/>
              </p:nvPicPr>
              <p:blipFill rotWithShape="1">
                <a:blip r:embed="rId4"/>
                <a:srcRect l="21839" r="3551"/>
                <a:stretch/>
              </p:blipFill>
              <p:spPr>
                <a:xfrm>
                  <a:off x="673509" y="5277374"/>
                  <a:ext cx="341376" cy="332767"/>
                </a:xfrm>
                <a:prstGeom prst="rect">
                  <a:avLst/>
                </a:prstGeom>
                <a:noFill/>
                <a:ln>
                  <a:noFill/>
                </a:ln>
              </p:spPr>
            </p:pic>
            <p:sp>
              <p:nvSpPr>
                <p:cNvPr id="19" name="Oval 18"/>
                <p:cNvSpPr/>
                <p:nvPr/>
              </p:nvSpPr>
              <p:spPr>
                <a:xfrm>
                  <a:off x="767273" y="5352889"/>
                  <a:ext cx="111760" cy="111760"/>
                </a:xfrm>
                <a:prstGeom prst="ellipse">
                  <a:avLst/>
                </a:prstGeom>
                <a:solidFill>
                  <a:srgbClr val="3BD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a:endParaRPr lang="en-US" sz="1734"/>
                </a:p>
              </p:txBody>
            </p:sp>
          </p:grpSp>
          <p:sp>
            <p:nvSpPr>
              <p:cNvPr id="17" name="TextBox 21"/>
              <p:cNvSpPr txBox="1"/>
              <p:nvPr/>
            </p:nvSpPr>
            <p:spPr>
              <a:xfrm>
                <a:off x="617315" y="5295675"/>
                <a:ext cx="533400" cy="277289"/>
              </a:xfrm>
              <a:prstGeom prst="rect">
                <a:avLst/>
              </a:prstGeom>
              <a:noFill/>
            </p:spPr>
            <p:txBody>
              <a:bodyPr wrap="square"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l"/>
                <a:r>
                  <a:rPr lang="en-US" sz="550" dirty="0">
                    <a:solidFill>
                      <a:schemeClr val="tx1">
                        <a:lumMod val="75000"/>
                      </a:schemeClr>
                    </a:solidFill>
                    <a:latin typeface="Segoe UI" panose="020B0502040204020203" pitchFamily="34" charset="0"/>
                    <a:cs typeface="Segoe UI" panose="020B0502040204020203" pitchFamily="34" charset="0"/>
                  </a:rPr>
                  <a:t>10</a:t>
                </a:r>
              </a:p>
            </p:txBody>
          </p:sp>
        </p:grpSp>
        <p:sp>
          <p:nvSpPr>
            <p:cNvPr id="10" name="TextBox 14"/>
            <p:cNvSpPr txBox="1"/>
            <p:nvPr/>
          </p:nvSpPr>
          <p:spPr>
            <a:xfrm>
              <a:off x="958122" y="5391379"/>
              <a:ext cx="1437763" cy="289915"/>
            </a:xfrm>
            <a:prstGeom prst="rect">
              <a:avLst/>
            </a:prstGeom>
            <a:noFill/>
          </p:spPr>
          <p:txBody>
            <a:bodyPr wrap="square"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l"/>
              <a:r>
                <a:rPr lang="en-US" sz="650" b="1" dirty="0" smtClean="0">
                  <a:ea typeface="Verdana" panose="020B0604030504040204" pitchFamily="34" charset="0"/>
                  <a:cs typeface="Verdana" panose="020B0604030504040204" pitchFamily="34" charset="0"/>
                </a:rPr>
                <a:t>Gyroscope</a:t>
              </a:r>
              <a:endParaRPr lang="en-US" sz="650" b="1" dirty="0">
                <a:ea typeface="Verdana" panose="020B0604030504040204" pitchFamily="34" charset="0"/>
                <a:cs typeface="Verdana" panose="020B0604030504040204" pitchFamily="34" charset="0"/>
              </a:endParaRPr>
            </a:p>
          </p:txBody>
        </p:sp>
        <p:grpSp>
          <p:nvGrpSpPr>
            <p:cNvPr id="11" name="Group 10"/>
            <p:cNvGrpSpPr/>
            <p:nvPr/>
          </p:nvGrpSpPr>
          <p:grpSpPr>
            <a:xfrm>
              <a:off x="11021050" y="2194597"/>
              <a:ext cx="544018" cy="339392"/>
              <a:chOff x="632870" y="5277374"/>
              <a:chExt cx="533399" cy="332767"/>
            </a:xfrm>
          </p:grpSpPr>
          <p:grpSp>
            <p:nvGrpSpPr>
              <p:cNvPr id="12" name="Group 11"/>
              <p:cNvGrpSpPr/>
              <p:nvPr/>
            </p:nvGrpSpPr>
            <p:grpSpPr>
              <a:xfrm>
                <a:off x="676049" y="5277374"/>
                <a:ext cx="341376" cy="332767"/>
                <a:chOff x="673509" y="5277374"/>
                <a:chExt cx="341376" cy="332767"/>
              </a:xfrm>
            </p:grpSpPr>
            <p:pic>
              <p:nvPicPr>
                <p:cNvPr id="14" name="Picture 13"/>
                <p:cNvPicPr>
                  <a:picLocks noChangeAspect="1"/>
                </p:cNvPicPr>
                <p:nvPr/>
              </p:nvPicPr>
              <p:blipFill rotWithShape="1">
                <a:blip r:embed="rId4"/>
                <a:srcRect l="21839" r="3551"/>
                <a:stretch/>
              </p:blipFill>
              <p:spPr>
                <a:xfrm>
                  <a:off x="673509" y="5277374"/>
                  <a:ext cx="341376" cy="332767"/>
                </a:xfrm>
                <a:prstGeom prst="rect">
                  <a:avLst/>
                </a:prstGeom>
                <a:noFill/>
                <a:ln>
                  <a:noFill/>
                </a:ln>
              </p:spPr>
            </p:pic>
            <p:sp>
              <p:nvSpPr>
                <p:cNvPr id="15" name="Oval 14"/>
                <p:cNvSpPr/>
                <p:nvPr/>
              </p:nvSpPr>
              <p:spPr>
                <a:xfrm>
                  <a:off x="767273" y="5352889"/>
                  <a:ext cx="111760" cy="111760"/>
                </a:xfrm>
                <a:prstGeom prst="ellipse">
                  <a:avLst/>
                </a:prstGeom>
                <a:solidFill>
                  <a:srgbClr val="3BD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l"/>
                  <a:endParaRPr lang="en-US" sz="1734"/>
                </a:p>
              </p:txBody>
            </p:sp>
          </p:grpSp>
          <p:sp>
            <p:nvSpPr>
              <p:cNvPr id="13" name="TextBox 17"/>
              <p:cNvSpPr txBox="1"/>
              <p:nvPr/>
            </p:nvSpPr>
            <p:spPr>
              <a:xfrm>
                <a:off x="632870" y="5288030"/>
                <a:ext cx="533399" cy="261517"/>
              </a:xfrm>
              <a:prstGeom prst="rect">
                <a:avLst/>
              </a:prstGeom>
              <a:noFill/>
            </p:spPr>
            <p:txBody>
              <a:bodyPr wrap="square"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l"/>
                <a:r>
                  <a:rPr lang="en-US" sz="550" dirty="0">
                    <a:solidFill>
                      <a:schemeClr val="tx1">
                        <a:lumMod val="75000"/>
                      </a:schemeClr>
                    </a:solidFill>
                    <a:latin typeface="Segoe UI" panose="020B0502040204020203" pitchFamily="34" charset="0"/>
                    <a:cs typeface="Segoe UI" panose="020B0502040204020203" pitchFamily="34" charset="0"/>
                  </a:rPr>
                  <a:t>10</a:t>
                </a:r>
              </a:p>
            </p:txBody>
          </p:sp>
        </p:grpSp>
      </p:grpSp>
    </p:spTree>
    <p:extLst>
      <p:ext uri="{BB962C8B-B14F-4D97-AF65-F5344CB8AC3E}">
        <p14:creationId xmlns:p14="http://schemas.microsoft.com/office/powerpoint/2010/main" val="6095780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lstStyle/>
          <a:p>
            <a:r>
              <a:rPr lang="en-GB" dirty="0" smtClean="0"/>
              <a:t>Native SDKs for iOS, Android, Windows and Windows Phone – also a Xamarin SDK</a:t>
            </a:r>
          </a:p>
          <a:p>
            <a:r>
              <a:rPr lang="en-GB" dirty="0" smtClean="0"/>
              <a:t>3 ways to interact:</a:t>
            </a:r>
          </a:p>
          <a:p>
            <a:pPr marL="571500" indent="-571500">
              <a:buFont typeface="Arial" panose="020B0604020202020204" pitchFamily="34" charset="0"/>
              <a:buChar char="•"/>
            </a:pPr>
            <a:r>
              <a:rPr lang="en-GB" dirty="0" smtClean="0"/>
              <a:t>Create interactive tiles</a:t>
            </a:r>
          </a:p>
          <a:p>
            <a:pPr marL="571500" indent="-571500">
              <a:buFont typeface="Arial" panose="020B0604020202020204" pitchFamily="34" charset="0"/>
              <a:buChar char="•"/>
            </a:pPr>
            <a:r>
              <a:rPr lang="en-GB" dirty="0" smtClean="0"/>
              <a:t>Personalise and customise</a:t>
            </a:r>
          </a:p>
          <a:p>
            <a:pPr marL="571500" indent="-571500">
              <a:buFont typeface="Arial" panose="020B0604020202020204" pitchFamily="34" charset="0"/>
              <a:buChar char="•"/>
            </a:pPr>
            <a:r>
              <a:rPr lang="en-GB" b="1" dirty="0" smtClean="0"/>
              <a:t>Stream data from the sensors</a:t>
            </a:r>
            <a:endParaRPr lang="en-GB" b="1" dirty="0"/>
          </a:p>
        </p:txBody>
      </p:sp>
      <p:sp>
        <p:nvSpPr>
          <p:cNvPr id="3" name="Title 2"/>
          <p:cNvSpPr>
            <a:spLocks noGrp="1"/>
          </p:cNvSpPr>
          <p:nvPr>
            <p:ph type="title"/>
          </p:nvPr>
        </p:nvSpPr>
        <p:spPr/>
        <p:txBody>
          <a:bodyPr/>
          <a:lstStyle/>
          <a:p>
            <a:r>
              <a:rPr lang="en-GB" dirty="0" smtClean="0"/>
              <a:t>Band SDK</a:t>
            </a:r>
            <a:endParaRPr lang="en-GB" dirty="0"/>
          </a:p>
        </p:txBody>
      </p:sp>
      <p:pic>
        <p:nvPicPr>
          <p:cNvPr id="6" name="Picture 5"/>
          <p:cNvPicPr>
            <a:picLocks noGrp="1" noChangeAspect="1"/>
          </p:cNvPicPr>
          <p:nvPr/>
        </p:nvPicPr>
        <p:blipFill>
          <a:blip r:embed="rId3">
            <a:extLst>
              <a:ext uri="{28A0092B-C50C-407E-A947-70E740481C1C}">
                <a14:useLocalDpi xmlns:a14="http://schemas.microsoft.com/office/drawing/2010/main" val="0"/>
              </a:ext>
            </a:extLst>
          </a:blip>
          <a:stretch>
            <a:fillRect/>
          </a:stretch>
        </p:blipFill>
        <p:spPr>
          <a:xfrm>
            <a:off x="7633178" y="1929161"/>
            <a:ext cx="4458584" cy="3619268"/>
          </a:xfrm>
          <a:prstGeom prst="rect">
            <a:avLst/>
          </a:prstGeom>
          <a:noFill/>
          <a:ln>
            <a:noFill/>
          </a:ln>
        </p:spPr>
      </p:pic>
    </p:spTree>
    <p:extLst>
      <p:ext uri="{BB962C8B-B14F-4D97-AF65-F5344CB8AC3E}">
        <p14:creationId xmlns:p14="http://schemas.microsoft.com/office/powerpoint/2010/main" val="3116968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4106" y="208096"/>
            <a:ext cx="11653523" cy="982133"/>
          </a:xfrm>
        </p:spPr>
        <p:txBody>
          <a:bodyPr/>
          <a:lstStyle/>
          <a:p>
            <a:r>
              <a:rPr lang="en-GB" dirty="0" smtClean="0"/>
              <a:t>Programming Model</a:t>
            </a:r>
            <a:endParaRPr lang="en-GB" dirty="0"/>
          </a:p>
        </p:txBody>
      </p:sp>
      <p:grpSp>
        <p:nvGrpSpPr>
          <p:cNvPr id="58" name="Group 57"/>
          <p:cNvGrpSpPr/>
          <p:nvPr/>
        </p:nvGrpSpPr>
        <p:grpSpPr>
          <a:xfrm>
            <a:off x="5418004" y="820781"/>
            <a:ext cx="3544370" cy="1134869"/>
            <a:chOff x="5418004" y="820781"/>
            <a:chExt cx="3544370" cy="1134869"/>
          </a:xfrm>
        </p:grpSpPr>
        <p:sp>
          <p:nvSpPr>
            <p:cNvPr id="57" name="Rounded Rectangle 56"/>
            <p:cNvSpPr/>
            <p:nvPr/>
          </p:nvSpPr>
          <p:spPr>
            <a:xfrm>
              <a:off x="6776214" y="820781"/>
              <a:ext cx="2186160" cy="876300"/>
            </a:xfrm>
            <a:prstGeom prst="roundRect">
              <a:avLst/>
            </a:prstGeom>
            <a:solidFill>
              <a:schemeClr val="accent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a:lnSpc>
                  <a:spcPct val="90000"/>
                </a:lnSpc>
                <a:spcBef>
                  <a:spcPts val="600"/>
                </a:spcBef>
              </a:pPr>
              <a:r>
                <a:rPr lang="en-GB" sz="2000" dirty="0" smtClean="0"/>
                <a:t>Band Client Manager</a:t>
              </a:r>
            </a:p>
          </p:txBody>
        </p:sp>
        <p:sp>
          <p:nvSpPr>
            <p:cNvPr id="5" name="Rounded Rectangle 4"/>
            <p:cNvSpPr/>
            <p:nvPr/>
          </p:nvSpPr>
          <p:spPr>
            <a:xfrm>
              <a:off x="5418004" y="1079350"/>
              <a:ext cx="1828800" cy="87630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a:lnSpc>
                  <a:spcPct val="90000"/>
                </a:lnSpc>
                <a:spcBef>
                  <a:spcPts val="600"/>
                </a:spcBef>
              </a:pPr>
              <a:r>
                <a:rPr lang="en-GB" sz="2000" dirty="0" smtClean="0"/>
                <a:t>Band Client</a:t>
              </a:r>
            </a:p>
          </p:txBody>
        </p:sp>
      </p:grpSp>
      <p:grpSp>
        <p:nvGrpSpPr>
          <p:cNvPr id="51" name="Group 50"/>
          <p:cNvGrpSpPr/>
          <p:nvPr/>
        </p:nvGrpSpPr>
        <p:grpSpPr>
          <a:xfrm>
            <a:off x="1517500" y="4039073"/>
            <a:ext cx="8445181" cy="1268909"/>
            <a:chOff x="1517500" y="4039073"/>
            <a:chExt cx="8445181" cy="1268909"/>
          </a:xfrm>
        </p:grpSpPr>
        <p:sp>
          <p:nvSpPr>
            <p:cNvPr id="10" name="Rounded Rectangle 9"/>
            <p:cNvSpPr/>
            <p:nvPr/>
          </p:nvSpPr>
          <p:spPr>
            <a:xfrm>
              <a:off x="5249342" y="4337827"/>
              <a:ext cx="2166125" cy="97015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a:lnSpc>
                  <a:spcPct val="90000"/>
                </a:lnSpc>
                <a:spcBef>
                  <a:spcPts val="600"/>
                </a:spcBef>
              </a:pPr>
              <a:r>
                <a:rPr lang="en-GB" sz="2000" dirty="0" smtClean="0"/>
                <a:t>Reading Changed Event</a:t>
              </a:r>
            </a:p>
          </p:txBody>
        </p:sp>
        <p:cxnSp>
          <p:nvCxnSpPr>
            <p:cNvPr id="20" name="Straight Connector 19"/>
            <p:cNvCxnSpPr>
              <a:stCxn id="7" idx="2"/>
              <a:endCxn id="10" idx="0"/>
            </p:cNvCxnSpPr>
            <p:nvPr/>
          </p:nvCxnSpPr>
          <p:spPr>
            <a:xfrm>
              <a:off x="1517500" y="4039073"/>
              <a:ext cx="4814905" cy="298754"/>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8" idx="2"/>
              <a:endCxn id="10" idx="0"/>
            </p:cNvCxnSpPr>
            <p:nvPr/>
          </p:nvCxnSpPr>
          <p:spPr>
            <a:xfrm>
              <a:off x="3721723" y="4039073"/>
              <a:ext cx="2610682" cy="298754"/>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9" idx="2"/>
              <a:endCxn id="10" idx="0"/>
            </p:cNvCxnSpPr>
            <p:nvPr/>
          </p:nvCxnSpPr>
          <p:spPr>
            <a:xfrm flipH="1">
              <a:off x="6332405" y="4039073"/>
              <a:ext cx="3630276" cy="298754"/>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7" name="Group 46"/>
          <p:cNvGrpSpPr/>
          <p:nvPr/>
        </p:nvGrpSpPr>
        <p:grpSpPr>
          <a:xfrm>
            <a:off x="603100" y="2910942"/>
            <a:ext cx="10273981" cy="1128131"/>
            <a:chOff x="603100" y="2910942"/>
            <a:chExt cx="10273981" cy="1128131"/>
          </a:xfrm>
        </p:grpSpPr>
        <p:cxnSp>
          <p:nvCxnSpPr>
            <p:cNvPr id="12" name="Straight Connector 11"/>
            <p:cNvCxnSpPr>
              <a:stCxn id="6" idx="2"/>
              <a:endCxn id="7" idx="0"/>
            </p:cNvCxnSpPr>
            <p:nvPr/>
          </p:nvCxnSpPr>
          <p:spPr>
            <a:xfrm flipH="1">
              <a:off x="1517500" y="2910942"/>
              <a:ext cx="4814904" cy="25183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6" idx="2"/>
              <a:endCxn id="8" idx="0"/>
            </p:cNvCxnSpPr>
            <p:nvPr/>
          </p:nvCxnSpPr>
          <p:spPr>
            <a:xfrm flipH="1">
              <a:off x="3721723" y="2910942"/>
              <a:ext cx="2610681" cy="25183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6" idx="2"/>
              <a:endCxn id="9" idx="0"/>
            </p:cNvCxnSpPr>
            <p:nvPr/>
          </p:nvCxnSpPr>
          <p:spPr>
            <a:xfrm>
              <a:off x="6332404" y="2910942"/>
              <a:ext cx="3630277" cy="251831"/>
            </a:xfrm>
            <a:prstGeom prst="line">
              <a:avLst/>
            </a:prstGeom>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a:xfrm>
              <a:off x="603100" y="3162773"/>
              <a:ext cx="10273981" cy="876300"/>
              <a:chOff x="603100" y="3162773"/>
              <a:chExt cx="10273981" cy="876300"/>
            </a:xfrm>
          </p:grpSpPr>
          <p:sp>
            <p:nvSpPr>
              <p:cNvPr id="7" name="Rounded Rectangle 6"/>
              <p:cNvSpPr/>
              <p:nvPr/>
            </p:nvSpPr>
            <p:spPr>
              <a:xfrm>
                <a:off x="603100" y="3162773"/>
                <a:ext cx="1828800" cy="87630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a:lnSpc>
                    <a:spcPct val="90000"/>
                  </a:lnSpc>
                  <a:spcBef>
                    <a:spcPts val="600"/>
                  </a:spcBef>
                </a:pPr>
                <a:r>
                  <a:rPr lang="en-GB" sz="2000" dirty="0" smtClean="0"/>
                  <a:t>Heart Rate</a:t>
                </a:r>
              </a:p>
            </p:txBody>
          </p:sp>
          <p:sp>
            <p:nvSpPr>
              <p:cNvPr id="8" name="Rounded Rectangle 7"/>
              <p:cNvSpPr/>
              <p:nvPr/>
            </p:nvSpPr>
            <p:spPr>
              <a:xfrm>
                <a:off x="2807323" y="3162773"/>
                <a:ext cx="1828800" cy="87630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a:lnSpc>
                    <a:spcPct val="90000"/>
                  </a:lnSpc>
                  <a:spcBef>
                    <a:spcPts val="600"/>
                  </a:spcBef>
                </a:pPr>
                <a:r>
                  <a:rPr lang="en-GB" sz="2000" dirty="0" smtClean="0"/>
                  <a:t>UV</a:t>
                </a:r>
              </a:p>
            </p:txBody>
          </p:sp>
          <p:sp>
            <p:nvSpPr>
              <p:cNvPr id="9" name="Rounded Rectangle 8"/>
              <p:cNvSpPr/>
              <p:nvPr/>
            </p:nvSpPr>
            <p:spPr>
              <a:xfrm>
                <a:off x="9048281" y="3162773"/>
                <a:ext cx="1828800" cy="87630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a:lnSpc>
                    <a:spcPct val="90000"/>
                  </a:lnSpc>
                  <a:spcBef>
                    <a:spcPts val="600"/>
                  </a:spcBef>
                </a:pPr>
                <a:r>
                  <a:rPr lang="en-GB" sz="2000" dirty="0" smtClean="0"/>
                  <a:t>Skin Temp</a:t>
                </a:r>
              </a:p>
            </p:txBody>
          </p:sp>
          <p:grpSp>
            <p:nvGrpSpPr>
              <p:cNvPr id="31" name="Group 30"/>
              <p:cNvGrpSpPr/>
              <p:nvPr/>
            </p:nvGrpSpPr>
            <p:grpSpPr>
              <a:xfrm>
                <a:off x="6032810" y="3541917"/>
                <a:ext cx="1263798" cy="137995"/>
                <a:chOff x="5531005" y="4467465"/>
                <a:chExt cx="1263798" cy="137995"/>
              </a:xfrm>
            </p:grpSpPr>
            <p:sp>
              <p:nvSpPr>
                <p:cNvPr id="25" name="Oval 24"/>
                <p:cNvSpPr/>
                <p:nvPr/>
              </p:nvSpPr>
              <p:spPr>
                <a:xfrm>
                  <a:off x="5531005" y="4467465"/>
                  <a:ext cx="156117" cy="13799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GB" sz="2000" dirty="0" err="1" smtClean="0"/>
                </a:p>
              </p:txBody>
            </p:sp>
            <p:sp>
              <p:nvSpPr>
                <p:cNvPr id="26" name="Oval 25"/>
                <p:cNvSpPr/>
                <p:nvPr/>
              </p:nvSpPr>
              <p:spPr>
                <a:xfrm>
                  <a:off x="5752541" y="4467465"/>
                  <a:ext cx="156117" cy="13799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GB" sz="2000" dirty="0" err="1" smtClean="0"/>
                </a:p>
              </p:txBody>
            </p:sp>
            <p:sp>
              <p:nvSpPr>
                <p:cNvPr id="27" name="Oval 26"/>
                <p:cNvSpPr/>
                <p:nvPr/>
              </p:nvSpPr>
              <p:spPr>
                <a:xfrm>
                  <a:off x="5974077" y="4467465"/>
                  <a:ext cx="156117" cy="13799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GB" sz="2000" dirty="0" err="1" smtClean="0"/>
                </a:p>
              </p:txBody>
            </p:sp>
            <p:sp>
              <p:nvSpPr>
                <p:cNvPr id="28" name="Oval 27"/>
                <p:cNvSpPr/>
                <p:nvPr/>
              </p:nvSpPr>
              <p:spPr>
                <a:xfrm>
                  <a:off x="6195613" y="4467465"/>
                  <a:ext cx="156117" cy="13799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GB" sz="2000" dirty="0" err="1" smtClean="0"/>
                </a:p>
              </p:txBody>
            </p:sp>
            <p:sp>
              <p:nvSpPr>
                <p:cNvPr id="29" name="Oval 28"/>
                <p:cNvSpPr/>
                <p:nvPr/>
              </p:nvSpPr>
              <p:spPr>
                <a:xfrm>
                  <a:off x="6417149" y="4467465"/>
                  <a:ext cx="156117" cy="13799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GB" sz="2000" dirty="0" err="1" smtClean="0"/>
                </a:p>
              </p:txBody>
            </p:sp>
            <p:sp>
              <p:nvSpPr>
                <p:cNvPr id="30" name="Oval 29"/>
                <p:cNvSpPr/>
                <p:nvPr/>
              </p:nvSpPr>
              <p:spPr>
                <a:xfrm>
                  <a:off x="6638686" y="4467465"/>
                  <a:ext cx="156117" cy="13799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GB" sz="2000" dirty="0" err="1" smtClean="0"/>
                </a:p>
              </p:txBody>
            </p:sp>
          </p:grpSp>
        </p:grpSp>
      </p:grpSp>
      <p:grpSp>
        <p:nvGrpSpPr>
          <p:cNvPr id="49" name="Group 48"/>
          <p:cNvGrpSpPr/>
          <p:nvPr/>
        </p:nvGrpSpPr>
        <p:grpSpPr>
          <a:xfrm>
            <a:off x="5132255" y="5307982"/>
            <a:ext cx="2400298" cy="1112334"/>
            <a:chOff x="5132255" y="5307982"/>
            <a:chExt cx="2400298" cy="1112334"/>
          </a:xfrm>
        </p:grpSpPr>
        <p:sp>
          <p:nvSpPr>
            <p:cNvPr id="34" name="Rounded Rectangle 33"/>
            <p:cNvSpPr/>
            <p:nvPr/>
          </p:nvSpPr>
          <p:spPr>
            <a:xfrm>
              <a:off x="5132255" y="5450161"/>
              <a:ext cx="2400298" cy="97015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a:lnSpc>
                  <a:spcPct val="90000"/>
                </a:lnSpc>
                <a:spcBef>
                  <a:spcPts val="600"/>
                </a:spcBef>
              </a:pPr>
              <a:r>
                <a:rPr lang="en-GB" sz="2000" dirty="0" smtClean="0"/>
                <a:t>Request Consent</a:t>
              </a:r>
            </a:p>
          </p:txBody>
        </p:sp>
        <p:cxnSp>
          <p:nvCxnSpPr>
            <p:cNvPr id="39" name="Straight Connector 38"/>
            <p:cNvCxnSpPr>
              <a:stCxn id="10" idx="2"/>
              <a:endCxn id="34" idx="0"/>
            </p:cNvCxnSpPr>
            <p:nvPr/>
          </p:nvCxnSpPr>
          <p:spPr>
            <a:xfrm flipH="1">
              <a:off x="6332404" y="5307982"/>
              <a:ext cx="1" cy="142179"/>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0" name="Group 49"/>
          <p:cNvGrpSpPr/>
          <p:nvPr/>
        </p:nvGrpSpPr>
        <p:grpSpPr>
          <a:xfrm>
            <a:off x="7532553" y="5137926"/>
            <a:ext cx="3333185" cy="1594624"/>
            <a:chOff x="7532553" y="5137926"/>
            <a:chExt cx="3333185" cy="1594624"/>
          </a:xfrm>
        </p:grpSpPr>
        <p:sp>
          <p:nvSpPr>
            <p:cNvPr id="35" name="Oval 34"/>
            <p:cNvSpPr/>
            <p:nvPr/>
          </p:nvSpPr>
          <p:spPr>
            <a:xfrm>
              <a:off x="8943086" y="5137926"/>
              <a:ext cx="1922652" cy="1594624"/>
            </a:xfrm>
            <a:prstGeom prst="ellipse">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a:lnSpc>
                  <a:spcPct val="90000"/>
                </a:lnSpc>
                <a:spcBef>
                  <a:spcPts val="600"/>
                </a:spcBef>
              </a:pPr>
              <a:r>
                <a:rPr lang="en-GB" sz="2000" dirty="0" smtClean="0"/>
                <a:t>START</a:t>
              </a:r>
            </a:p>
            <a:p>
              <a:pPr algn="ctr">
                <a:lnSpc>
                  <a:spcPct val="90000"/>
                </a:lnSpc>
                <a:spcBef>
                  <a:spcPts val="600"/>
                </a:spcBef>
              </a:pPr>
              <a:r>
                <a:rPr lang="en-GB" sz="2000" dirty="0" smtClean="0"/>
                <a:t>READING</a:t>
              </a:r>
            </a:p>
          </p:txBody>
        </p:sp>
        <p:cxnSp>
          <p:nvCxnSpPr>
            <p:cNvPr id="41" name="Straight Arrow Connector 40"/>
            <p:cNvCxnSpPr>
              <a:stCxn id="34" idx="3"/>
              <a:endCxn id="35" idx="2"/>
            </p:cNvCxnSpPr>
            <p:nvPr/>
          </p:nvCxnSpPr>
          <p:spPr>
            <a:xfrm flipV="1">
              <a:off x="7532553" y="5935238"/>
              <a:ext cx="141053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59" name="Group 58"/>
          <p:cNvGrpSpPr/>
          <p:nvPr/>
        </p:nvGrpSpPr>
        <p:grpSpPr>
          <a:xfrm>
            <a:off x="3745711" y="1759160"/>
            <a:ext cx="6418197" cy="1151782"/>
            <a:chOff x="3745711" y="1759160"/>
            <a:chExt cx="6418197" cy="1151782"/>
          </a:xfrm>
        </p:grpSpPr>
        <p:sp>
          <p:nvSpPr>
            <p:cNvPr id="55" name="Rounded Rectangle 54"/>
            <p:cNvSpPr/>
            <p:nvPr/>
          </p:nvSpPr>
          <p:spPr>
            <a:xfrm>
              <a:off x="7977748" y="1759160"/>
              <a:ext cx="2186160" cy="876300"/>
            </a:xfrm>
            <a:prstGeom prst="roundRect">
              <a:avLst/>
            </a:prstGeom>
            <a:solidFill>
              <a:schemeClr val="accent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a:lnSpc>
                  <a:spcPct val="90000"/>
                </a:lnSpc>
                <a:spcBef>
                  <a:spcPts val="600"/>
                </a:spcBef>
              </a:pPr>
              <a:r>
                <a:rPr lang="en-GB" sz="2000" dirty="0" smtClean="0"/>
                <a:t>Personalisation Manager</a:t>
              </a:r>
            </a:p>
          </p:txBody>
        </p:sp>
        <p:sp>
          <p:nvSpPr>
            <p:cNvPr id="53" name="Rounded Rectangle 52"/>
            <p:cNvSpPr/>
            <p:nvPr/>
          </p:nvSpPr>
          <p:spPr>
            <a:xfrm>
              <a:off x="7075071" y="1901300"/>
              <a:ext cx="1828800" cy="876300"/>
            </a:xfrm>
            <a:prstGeom prst="roundRect">
              <a:avLst/>
            </a:prstGeom>
            <a:solidFill>
              <a:schemeClr val="accent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a:lnSpc>
                  <a:spcPct val="90000"/>
                </a:lnSpc>
                <a:spcBef>
                  <a:spcPts val="600"/>
                </a:spcBef>
              </a:pPr>
              <a:r>
                <a:rPr lang="en-GB" sz="2000" dirty="0" smtClean="0"/>
                <a:t>Notification Manager</a:t>
              </a:r>
            </a:p>
          </p:txBody>
        </p:sp>
        <p:grpSp>
          <p:nvGrpSpPr>
            <p:cNvPr id="48" name="Group 47"/>
            <p:cNvGrpSpPr/>
            <p:nvPr/>
          </p:nvGrpSpPr>
          <p:grpSpPr>
            <a:xfrm>
              <a:off x="5418004" y="1955650"/>
              <a:ext cx="1828800" cy="955292"/>
              <a:chOff x="5418004" y="1955650"/>
              <a:chExt cx="1828800" cy="955292"/>
            </a:xfrm>
          </p:grpSpPr>
          <p:sp>
            <p:nvSpPr>
              <p:cNvPr id="6" name="Rounded Rectangle 5"/>
              <p:cNvSpPr/>
              <p:nvPr/>
            </p:nvSpPr>
            <p:spPr>
              <a:xfrm>
                <a:off x="5418004" y="2034642"/>
                <a:ext cx="1828800" cy="87630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a:lnSpc>
                    <a:spcPct val="90000"/>
                  </a:lnSpc>
                  <a:spcBef>
                    <a:spcPts val="600"/>
                  </a:spcBef>
                </a:pPr>
                <a:r>
                  <a:rPr lang="en-GB" sz="2000" dirty="0" smtClean="0"/>
                  <a:t>Sensor Manager</a:t>
                </a:r>
              </a:p>
            </p:txBody>
          </p:sp>
          <p:cxnSp>
            <p:nvCxnSpPr>
              <p:cNvPr id="18" name="Straight Connector 17"/>
              <p:cNvCxnSpPr>
                <a:stCxn id="5" idx="2"/>
                <a:endCxn id="6" idx="0"/>
              </p:cNvCxnSpPr>
              <p:nvPr/>
            </p:nvCxnSpPr>
            <p:spPr>
              <a:xfrm>
                <a:off x="6332404" y="1955650"/>
                <a:ext cx="0" cy="78992"/>
              </a:xfrm>
              <a:prstGeom prst="line">
                <a:avLst/>
              </a:prstGeom>
            </p:spPr>
            <p:style>
              <a:lnRef idx="1">
                <a:schemeClr val="accent1"/>
              </a:lnRef>
              <a:fillRef idx="0">
                <a:schemeClr val="accent1"/>
              </a:fillRef>
              <a:effectRef idx="0">
                <a:schemeClr val="accent1"/>
              </a:effectRef>
              <a:fontRef idx="minor">
                <a:schemeClr val="tx1"/>
              </a:fontRef>
            </p:style>
          </p:cxnSp>
        </p:grpSp>
        <p:sp>
          <p:nvSpPr>
            <p:cNvPr id="56" name="Rounded Rectangle 55"/>
            <p:cNvSpPr/>
            <p:nvPr/>
          </p:nvSpPr>
          <p:spPr>
            <a:xfrm>
              <a:off x="3745711" y="1913024"/>
              <a:ext cx="1828800" cy="876300"/>
            </a:xfrm>
            <a:prstGeom prst="roundRect">
              <a:avLst/>
            </a:prstGeom>
            <a:solidFill>
              <a:schemeClr val="accent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a:lnSpc>
                  <a:spcPct val="90000"/>
                </a:lnSpc>
                <a:spcBef>
                  <a:spcPts val="600"/>
                </a:spcBef>
              </a:pPr>
              <a:r>
                <a:rPr lang="en-GB" sz="2000" dirty="0" smtClean="0"/>
                <a:t>Tile Manager</a:t>
              </a:r>
            </a:p>
          </p:txBody>
        </p:sp>
      </p:grpSp>
    </p:spTree>
    <p:extLst>
      <p:ext uri="{BB962C8B-B14F-4D97-AF65-F5344CB8AC3E}">
        <p14:creationId xmlns:p14="http://schemas.microsoft.com/office/powerpoint/2010/main" val="256373494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fade">
                                      <p:cBhvr>
                                        <p:cTn id="7" dur="500"/>
                                        <p:tgtEl>
                                          <p:spTgt spid="5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
                                        </p:tgtEl>
                                        <p:attrNameLst>
                                          <p:attrName>style.visibility</p:attrName>
                                        </p:attrNameLst>
                                      </p:cBhvr>
                                      <p:to>
                                        <p:strVal val="visible"/>
                                      </p:to>
                                    </p:set>
                                    <p:animEffect transition="in" filter="fade">
                                      <p:cBhvr>
                                        <p:cTn id="12" dur="500"/>
                                        <p:tgtEl>
                                          <p:spTgt spid="5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7"/>
                                        </p:tgtEl>
                                        <p:attrNameLst>
                                          <p:attrName>style.visibility</p:attrName>
                                        </p:attrNameLst>
                                      </p:cBhvr>
                                      <p:to>
                                        <p:strVal val="visible"/>
                                      </p:to>
                                    </p:set>
                                    <p:animEffect transition="in" filter="fade">
                                      <p:cBhvr>
                                        <p:cTn id="17" dur="500"/>
                                        <p:tgtEl>
                                          <p:spTgt spid="4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1"/>
                                        </p:tgtEl>
                                        <p:attrNameLst>
                                          <p:attrName>style.visibility</p:attrName>
                                        </p:attrNameLst>
                                      </p:cBhvr>
                                      <p:to>
                                        <p:strVal val="visible"/>
                                      </p:to>
                                    </p:set>
                                    <p:animEffect transition="in" filter="fade">
                                      <p:cBhvr>
                                        <p:cTn id="22" dur="500"/>
                                        <p:tgtEl>
                                          <p:spTgt spid="5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9"/>
                                        </p:tgtEl>
                                        <p:attrNameLst>
                                          <p:attrName>style.visibility</p:attrName>
                                        </p:attrNameLst>
                                      </p:cBhvr>
                                      <p:to>
                                        <p:strVal val="visible"/>
                                      </p:to>
                                    </p:set>
                                    <p:animEffect transition="in" filter="fade">
                                      <p:cBhvr>
                                        <p:cTn id="27" dur="500"/>
                                        <p:tgtEl>
                                          <p:spTgt spid="4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0"/>
                                        </p:tgtEl>
                                        <p:attrNameLst>
                                          <p:attrName>style.visibility</p:attrName>
                                        </p:attrNameLst>
                                      </p:cBhvr>
                                      <p:to>
                                        <p:strVal val="visible"/>
                                      </p:to>
                                    </p:set>
                                    <p:animEffect transition="in" filter="fade">
                                      <p:cBhvr>
                                        <p:cTn id="32"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t>Sensor Data</a:t>
            </a:r>
            <a:endParaRPr lang="en-GB" dirty="0"/>
          </a:p>
        </p:txBody>
      </p:sp>
      <p:pic>
        <p:nvPicPr>
          <p:cNvPr id="5" name="table"/>
          <p:cNvPicPr>
            <a:picLocks noChangeAspect="1"/>
          </p:cNvPicPr>
          <p:nvPr/>
        </p:nvPicPr>
        <p:blipFill>
          <a:blip r:embed="rId2"/>
          <a:stretch>
            <a:fillRect/>
          </a:stretch>
        </p:blipFill>
        <p:spPr>
          <a:xfrm>
            <a:off x="1852961" y="1455098"/>
            <a:ext cx="7772400" cy="5129834"/>
          </a:xfrm>
          <a:prstGeom prst="rect">
            <a:avLst/>
          </a:prstGeom>
        </p:spPr>
      </p:pic>
    </p:spTree>
    <p:extLst>
      <p:ext uri="{BB962C8B-B14F-4D97-AF65-F5344CB8AC3E}">
        <p14:creationId xmlns:p14="http://schemas.microsoft.com/office/powerpoint/2010/main" val="6307486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p:cNvSpPr>
            <a:spLocks noGrp="1"/>
          </p:cNvSpPr>
          <p:nvPr>
            <p:ph type="subTitle" idx="1"/>
          </p:nvPr>
        </p:nvSpPr>
        <p:spPr/>
        <p:txBody>
          <a:bodyPr/>
          <a:lstStyle/>
          <a:p>
            <a:r>
              <a:rPr lang="en-GB" dirty="0" smtClean="0"/>
              <a:t>CODE </a:t>
            </a:r>
            <a:endParaRPr lang="en-GB" dirty="0"/>
          </a:p>
        </p:txBody>
      </p:sp>
    </p:spTree>
    <p:extLst>
      <p:ext uri="{BB962C8B-B14F-4D97-AF65-F5344CB8AC3E}">
        <p14:creationId xmlns:p14="http://schemas.microsoft.com/office/powerpoint/2010/main" val="36923720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193977"/>
            <a:ext cx="11655840" cy="899665"/>
          </a:xfrm>
        </p:spPr>
        <p:txBody>
          <a:bodyPr/>
          <a:lstStyle/>
          <a:p>
            <a:pPr algn="ctr"/>
            <a:r>
              <a:rPr lang="en-GB" dirty="0" smtClean="0"/>
              <a:t>IoT Reference Architecture </a:t>
            </a:r>
            <a:endParaRPr lang="en-GB" dirty="0"/>
          </a:p>
        </p:txBody>
      </p:sp>
      <p:pic>
        <p:nvPicPr>
          <p:cNvPr id="4" name="Picture 3"/>
          <p:cNvPicPr>
            <a:picLocks noChangeAspect="1"/>
          </p:cNvPicPr>
          <p:nvPr/>
        </p:nvPicPr>
        <p:blipFill>
          <a:blip r:embed="rId2"/>
          <a:stretch>
            <a:fillRect/>
          </a:stretch>
        </p:blipFill>
        <p:spPr>
          <a:xfrm>
            <a:off x="1414249" y="1412445"/>
            <a:ext cx="9844302" cy="4983150"/>
          </a:xfrm>
          <a:prstGeom prst="rect">
            <a:avLst/>
          </a:prstGeom>
        </p:spPr>
      </p:pic>
    </p:spTree>
    <p:extLst>
      <p:ext uri="{BB962C8B-B14F-4D97-AF65-F5344CB8AC3E}">
        <p14:creationId xmlns:p14="http://schemas.microsoft.com/office/powerpoint/2010/main" val="483946794"/>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Event Hubs</a:t>
            </a:r>
            <a:r>
              <a:rPr lang="en-US" dirty="0"/>
              <a:t/>
            </a:r>
            <a:br>
              <a:rPr lang="en-US" dirty="0"/>
            </a:br>
            <a:r>
              <a:rPr lang="en-US" sz="2400" dirty="0" smtClean="0"/>
              <a:t>Cloud-scale </a:t>
            </a:r>
            <a:r>
              <a:rPr lang="en-US" sz="2400" dirty="0"/>
              <a:t>telemetry ingestion from websites, apps, and </a:t>
            </a:r>
            <a:r>
              <a:rPr lang="en-US" sz="2400" dirty="0" smtClean="0"/>
              <a:t>devices</a:t>
            </a:r>
            <a:r>
              <a:rPr lang="en-US" sz="2400" dirty="0"/>
              <a:t/>
            </a:r>
            <a:br>
              <a:rPr lang="en-US" sz="2400" dirty="0"/>
            </a:br>
            <a:r>
              <a:rPr lang="en-US" sz="2400" dirty="0"/>
              <a:t/>
            </a:r>
            <a:br>
              <a:rPr lang="en-US" sz="2400" dirty="0"/>
            </a:br>
            <a:endParaRPr lang="en-US" dirty="0"/>
          </a:p>
        </p:txBody>
      </p:sp>
      <p:sp>
        <p:nvSpPr>
          <p:cNvPr id="13" name="TextBox 12"/>
          <p:cNvSpPr txBox="1"/>
          <p:nvPr/>
        </p:nvSpPr>
        <p:spPr>
          <a:xfrm>
            <a:off x="1130531" y="4655127"/>
            <a:ext cx="184731" cy="369332"/>
          </a:xfrm>
          <a:prstGeom prst="rect">
            <a:avLst/>
          </a:prstGeom>
          <a:noFill/>
        </p:spPr>
        <p:txBody>
          <a:bodyPr wrap="none" rtlCol="0">
            <a:spAutoFit/>
          </a:bodyPr>
          <a:lstStyle/>
          <a:p>
            <a:endParaRPr lang="en-US" dirty="0"/>
          </a:p>
        </p:txBody>
      </p:sp>
      <p:sp>
        <p:nvSpPr>
          <p:cNvPr id="14" name="TextBox 13"/>
          <p:cNvSpPr txBox="1"/>
          <p:nvPr/>
        </p:nvSpPr>
        <p:spPr>
          <a:xfrm>
            <a:off x="1543055" y="1951666"/>
            <a:ext cx="9811881" cy="3806170"/>
          </a:xfrm>
          <a:prstGeom prst="rect">
            <a:avLst/>
          </a:prstGeom>
          <a:noFill/>
        </p:spPr>
        <p:txBody>
          <a:bodyPr wrap="square" rtlCol="0">
            <a:spAutoFit/>
          </a:bodyPr>
          <a:lstStyle/>
          <a:p>
            <a:pPr marL="342900" indent="-342900" defTabSz="914367">
              <a:lnSpc>
                <a:spcPct val="90000"/>
              </a:lnSpc>
              <a:spcBef>
                <a:spcPts val="4000"/>
              </a:spcBef>
              <a:buSzPct val="90000"/>
              <a:buFont typeface="Arial" panose="020B0604020202020204" pitchFamily="34" charset="0"/>
              <a:buChar char="•"/>
            </a:pPr>
            <a:r>
              <a:rPr lang="en-US" sz="2400" b="1" dirty="0">
                <a:solidFill>
                  <a:schemeClr val="bg2">
                    <a:lumMod val="50000"/>
                  </a:schemeClr>
                </a:solidFill>
                <a:latin typeface="Segoe UI Light" panose="020B0502040204020203" pitchFamily="34" charset="0"/>
                <a:cs typeface="Segoe UI Light" panose="020B0502040204020203" pitchFamily="34" charset="0"/>
              </a:rPr>
              <a:t>Log millions of events per second in near real time</a:t>
            </a:r>
          </a:p>
          <a:p>
            <a:pPr marL="342900" indent="-342900" defTabSz="914367">
              <a:lnSpc>
                <a:spcPct val="90000"/>
              </a:lnSpc>
              <a:spcBef>
                <a:spcPts val="4000"/>
              </a:spcBef>
              <a:buSzPct val="90000"/>
              <a:buFont typeface="Arial" panose="020B0604020202020204" pitchFamily="34" charset="0"/>
              <a:buChar char="•"/>
            </a:pPr>
            <a:r>
              <a:rPr lang="en-US" sz="2400" b="1" dirty="0">
                <a:solidFill>
                  <a:schemeClr val="bg2">
                    <a:lumMod val="50000"/>
                  </a:schemeClr>
                </a:solidFill>
                <a:latin typeface="Segoe UI Light" panose="020B0502040204020203" pitchFamily="34" charset="0"/>
                <a:cs typeface="Segoe UI Light" panose="020B0502040204020203" pitchFamily="34" charset="0"/>
              </a:rPr>
              <a:t>Connect devices with </a:t>
            </a:r>
            <a:r>
              <a:rPr lang="en-US" sz="2400" b="1" dirty="0" smtClean="0">
                <a:solidFill>
                  <a:schemeClr val="bg2">
                    <a:lumMod val="50000"/>
                  </a:schemeClr>
                </a:solidFill>
                <a:latin typeface="Segoe UI Light" panose="020B0502040204020203" pitchFamily="34" charset="0"/>
                <a:cs typeface="Segoe UI Light" panose="020B0502040204020203" pitchFamily="34" charset="0"/>
              </a:rPr>
              <a:t>authorization &amp; throttling</a:t>
            </a:r>
            <a:endParaRPr lang="en-US" sz="2400" b="1" dirty="0">
              <a:solidFill>
                <a:schemeClr val="bg2">
                  <a:lumMod val="50000"/>
                </a:schemeClr>
              </a:solidFill>
              <a:latin typeface="Segoe UI Light" panose="020B0502040204020203" pitchFamily="34" charset="0"/>
              <a:cs typeface="Segoe UI Light" panose="020B0502040204020203" pitchFamily="34" charset="0"/>
            </a:endParaRPr>
          </a:p>
          <a:p>
            <a:pPr marL="342900" indent="-342900" defTabSz="914367">
              <a:lnSpc>
                <a:spcPct val="90000"/>
              </a:lnSpc>
              <a:spcBef>
                <a:spcPts val="4000"/>
              </a:spcBef>
              <a:buSzPct val="90000"/>
              <a:buFont typeface="Arial" panose="020B0604020202020204" pitchFamily="34" charset="0"/>
              <a:buChar char="•"/>
            </a:pPr>
            <a:r>
              <a:rPr lang="en-US" sz="2400" b="1" dirty="0">
                <a:solidFill>
                  <a:schemeClr val="bg2">
                    <a:lumMod val="50000"/>
                  </a:schemeClr>
                </a:solidFill>
                <a:latin typeface="Segoe UI Light" panose="020B0502040204020203" pitchFamily="34" charset="0"/>
                <a:cs typeface="Segoe UI Light" panose="020B0502040204020203" pitchFamily="34" charset="0"/>
              </a:rPr>
              <a:t>Time-based event buffering</a:t>
            </a:r>
          </a:p>
          <a:p>
            <a:pPr marL="342900" indent="-342900" defTabSz="914367">
              <a:lnSpc>
                <a:spcPct val="90000"/>
              </a:lnSpc>
              <a:spcBef>
                <a:spcPts val="4000"/>
              </a:spcBef>
              <a:buSzPct val="90000"/>
              <a:buFont typeface="Arial" panose="020B0604020202020204" pitchFamily="34" charset="0"/>
              <a:buChar char="•"/>
            </a:pPr>
            <a:r>
              <a:rPr lang="en-US" sz="2400" b="1" dirty="0">
                <a:solidFill>
                  <a:schemeClr val="bg2">
                    <a:lumMod val="50000"/>
                  </a:schemeClr>
                </a:solidFill>
                <a:latin typeface="Segoe UI Light" panose="020B0502040204020203" pitchFamily="34" charset="0"/>
                <a:cs typeface="Segoe UI Light" panose="020B0502040204020203" pitchFamily="34" charset="0"/>
              </a:rPr>
              <a:t>Managed service with elastic scale</a:t>
            </a:r>
          </a:p>
          <a:p>
            <a:pPr marL="342900" indent="-342900" defTabSz="914367">
              <a:lnSpc>
                <a:spcPct val="90000"/>
              </a:lnSpc>
              <a:spcBef>
                <a:spcPts val="4000"/>
              </a:spcBef>
              <a:buSzPct val="90000"/>
              <a:buFont typeface="Arial" panose="020B0604020202020204" pitchFamily="34" charset="0"/>
              <a:buChar char="•"/>
            </a:pPr>
            <a:r>
              <a:rPr lang="en-US" sz="2400" b="1" dirty="0" smtClean="0">
                <a:solidFill>
                  <a:schemeClr val="bg2">
                    <a:lumMod val="50000"/>
                  </a:schemeClr>
                </a:solidFill>
                <a:latin typeface="Segoe UI Light" panose="020B0502040204020203" pitchFamily="34" charset="0"/>
                <a:cs typeface="Segoe UI Light" panose="020B0502040204020203" pitchFamily="34" charset="0"/>
              </a:rPr>
              <a:t>Pluggable </a:t>
            </a:r>
            <a:r>
              <a:rPr lang="en-US" sz="2400" b="1" dirty="0">
                <a:solidFill>
                  <a:schemeClr val="bg2">
                    <a:lumMod val="50000"/>
                  </a:schemeClr>
                </a:solidFill>
                <a:latin typeface="Segoe UI Light" panose="020B0502040204020203" pitchFamily="34" charset="0"/>
                <a:cs typeface="Segoe UI Light" panose="020B0502040204020203" pitchFamily="34" charset="0"/>
              </a:rPr>
              <a:t>adapters for other cloud services</a:t>
            </a:r>
          </a:p>
        </p:txBody>
      </p:sp>
    </p:spTree>
    <p:extLst>
      <p:ext uri="{BB962C8B-B14F-4D97-AF65-F5344CB8AC3E}">
        <p14:creationId xmlns:p14="http://schemas.microsoft.com/office/powerpoint/2010/main" val="1319725650"/>
      </p:ext>
    </p:extLst>
  </p:cSld>
  <p:clrMapOvr>
    <a:masterClrMapping/>
  </p:clrMapOvr>
  <mc:AlternateContent xmlns:mc="http://schemas.openxmlformats.org/markup-compatibility/2006">
    <mc:Choice xmlns:p14="http://schemas.microsoft.com/office/powerpoint/2010/main" Requires="p14">
      <p:transition spd="slow" p14:dur="1750">
        <p14:reveal/>
      </p:transition>
    </mc:Choice>
    <mc:Fallback>
      <p:transition spd="slow">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Windows Threshold">
  <a:themeElements>
    <a:clrScheme name="Windows Threshold">
      <a:dk1>
        <a:srgbClr val="737373"/>
      </a:dk1>
      <a:lt1>
        <a:sysClr val="window" lastClr="FFFFFF"/>
      </a:lt1>
      <a:dk2>
        <a:srgbClr val="000000"/>
      </a:dk2>
      <a:lt2>
        <a:srgbClr val="D2D2D2"/>
      </a:lt2>
      <a:accent1>
        <a:srgbClr val="0078D7"/>
      </a:accent1>
      <a:accent2>
        <a:srgbClr val="5C2D91"/>
      </a:accent2>
      <a:accent3>
        <a:srgbClr val="B4009E"/>
      </a:accent3>
      <a:accent4>
        <a:srgbClr val="008272"/>
      </a:accent4>
      <a:accent5>
        <a:srgbClr val="107C10"/>
      </a:accent5>
      <a:accent6>
        <a:srgbClr val="E81123"/>
      </a:accent6>
      <a:hlink>
        <a:srgbClr val="0078D7"/>
      </a:hlink>
      <a:folHlink>
        <a:srgbClr val="737373"/>
      </a:folHlink>
    </a:clrScheme>
    <a:fontScheme name="Custom 32">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defPPr algn="ctr">
          <a:lnSpc>
            <a:spcPct val="90000"/>
          </a:lnSpc>
          <a:spcBef>
            <a:spcPts val="600"/>
          </a:spcBef>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137160" tIns="109728" rIns="137160" bIns="109728" rtlCol="0">
        <a:spAutoFit/>
      </a:bodyPr>
      <a:lstStyle>
        <a:defPPr>
          <a:lnSpc>
            <a:spcPct val="90000"/>
          </a:lnSpc>
          <a:spcBef>
            <a:spcPts val="600"/>
          </a:spcBef>
          <a:defRPr dirty="0" err="1" smtClean="0"/>
        </a:defPPr>
      </a:lstStyle>
    </a:txDef>
  </a:objectDefaults>
  <a:extraClrSchemeLst/>
  <a:custClrLst>
    <a:custClr name="Yellow">
      <a:srgbClr val="FFB900"/>
    </a:custClr>
    <a:custClr name="Orange">
      <a:srgbClr val="D83B01"/>
    </a:custClr>
    <a:custClr name="Light Yellow">
      <a:srgbClr val="FFF100"/>
    </a:custClr>
    <a:custClr name="Light Orange">
      <a:srgbClr val="FF8C00"/>
    </a:custClr>
    <a:custClr name="Dark Red">
      <a:srgbClr val="A80000"/>
    </a:custClr>
    <a:custClr name="Light Magenta">
      <a:srgbClr val="E3008C"/>
    </a:custClr>
    <a:custClr name="Dark Magenta">
      <a:srgbClr val="5C005C"/>
    </a:custClr>
    <a:custClr name="Light Purple">
      <a:srgbClr val="B4A0FF"/>
    </a:custClr>
    <a:custClr name="Dark Purple">
      <a:srgbClr val="32145A"/>
    </a:custClr>
    <a:custClr name="Light Blue">
      <a:srgbClr val="00BCF2"/>
    </a:custClr>
    <a:custClr name="Mid Blue">
      <a:srgbClr val="00188F"/>
    </a:custClr>
    <a:custClr name="Dark Blue">
      <a:srgbClr val="002050"/>
    </a:custClr>
    <a:custClr name="Light Teal">
      <a:srgbClr val="00B294"/>
    </a:custClr>
    <a:custClr name="Dark Teal">
      <a:srgbClr val="004B50"/>
    </a:custClr>
    <a:custClr name="Light Green">
      <a:srgbClr val="BAD80A"/>
    </a:custClr>
    <a:custClr name="Dark Green">
      <a:srgbClr val="004B1C"/>
    </a:custClr>
    <a:custClr name="Dark Gray">
      <a:srgbClr val="505050"/>
    </a:custClr>
  </a:custClrLst>
</a:theme>
</file>

<file path=ppt/theme/theme2.xml><?xml version="1.0" encoding="utf-8"?>
<a:theme xmlns:a="http://schemas.openxmlformats.org/drawingml/2006/main" name="1_Windows Threshold">
  <a:themeElements>
    <a:clrScheme name="Windows Threshold">
      <a:dk1>
        <a:srgbClr val="737373"/>
      </a:dk1>
      <a:lt1>
        <a:sysClr val="window" lastClr="FFFFFF"/>
      </a:lt1>
      <a:dk2>
        <a:srgbClr val="000000"/>
      </a:dk2>
      <a:lt2>
        <a:srgbClr val="D2D2D2"/>
      </a:lt2>
      <a:accent1>
        <a:srgbClr val="0078D7"/>
      </a:accent1>
      <a:accent2>
        <a:srgbClr val="5C2D91"/>
      </a:accent2>
      <a:accent3>
        <a:srgbClr val="B4009E"/>
      </a:accent3>
      <a:accent4>
        <a:srgbClr val="008272"/>
      </a:accent4>
      <a:accent5>
        <a:srgbClr val="107C10"/>
      </a:accent5>
      <a:accent6>
        <a:srgbClr val="E81123"/>
      </a:accent6>
      <a:hlink>
        <a:srgbClr val="0078D7"/>
      </a:hlink>
      <a:folHlink>
        <a:srgbClr val="737373"/>
      </a:folHlink>
    </a:clrScheme>
    <a:fontScheme name="Custom 32">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defPPr algn="ctr">
          <a:lnSpc>
            <a:spcPct val="90000"/>
          </a:lnSpc>
          <a:spcBef>
            <a:spcPts val="600"/>
          </a:spcBef>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137160" tIns="109728" rIns="137160" bIns="109728" rtlCol="0">
        <a:spAutoFit/>
      </a:bodyPr>
      <a:lstStyle>
        <a:defPPr>
          <a:lnSpc>
            <a:spcPct val="90000"/>
          </a:lnSpc>
          <a:spcBef>
            <a:spcPts val="600"/>
          </a:spcBef>
          <a:defRPr dirty="0" err="1" smtClean="0"/>
        </a:defPPr>
      </a:lstStyle>
    </a:txDef>
  </a:objectDefaults>
  <a:extraClrSchemeLst/>
  <a:custClrLst>
    <a:custClr name="Yellow">
      <a:srgbClr val="FFB900"/>
    </a:custClr>
    <a:custClr name="Orange">
      <a:srgbClr val="D83B01"/>
    </a:custClr>
    <a:custClr name="Light Yellow">
      <a:srgbClr val="FFF100"/>
    </a:custClr>
    <a:custClr name="Light Orange">
      <a:srgbClr val="FF8C00"/>
    </a:custClr>
    <a:custClr name="Dark Red">
      <a:srgbClr val="A80000"/>
    </a:custClr>
    <a:custClr name="Light Magenta">
      <a:srgbClr val="E3008C"/>
    </a:custClr>
    <a:custClr name="Dark Magenta">
      <a:srgbClr val="5C005C"/>
    </a:custClr>
    <a:custClr name="Light Purple">
      <a:srgbClr val="B4A0FF"/>
    </a:custClr>
    <a:custClr name="Dark Purple">
      <a:srgbClr val="32145A"/>
    </a:custClr>
    <a:custClr name="Light Blue">
      <a:srgbClr val="00BCF2"/>
    </a:custClr>
    <a:custClr name="Mid Blue">
      <a:srgbClr val="00188F"/>
    </a:custClr>
    <a:custClr name="Dark Blue">
      <a:srgbClr val="002050"/>
    </a:custClr>
    <a:custClr name="Light Teal">
      <a:srgbClr val="00B294"/>
    </a:custClr>
    <a:custClr name="Dark Teal">
      <a:srgbClr val="004B50"/>
    </a:custClr>
    <a:custClr name="Light Green">
      <a:srgbClr val="BAD80A"/>
    </a:custClr>
    <a:custClr name="Dark Green">
      <a:srgbClr val="004B1C"/>
    </a:custClr>
    <a:custClr name="Dark Gray">
      <a:srgbClr val="505050"/>
    </a:custClr>
  </a:custClr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3139</TotalTime>
  <Words>1184</Words>
  <Application>Microsoft Office PowerPoint</Application>
  <PresentationFormat>Widescreen</PresentationFormat>
  <Paragraphs>157</Paragraphs>
  <Slides>22</Slides>
  <Notes>7</Notes>
  <HiddenSlides>0</HiddenSlides>
  <MMClips>0</MMClips>
  <ScaleCrop>false</ScaleCrop>
  <HeadingPairs>
    <vt:vector size="8" baseType="variant">
      <vt:variant>
        <vt:lpstr>Fonts Used</vt:lpstr>
      </vt:variant>
      <vt:variant>
        <vt:i4>7</vt:i4>
      </vt:variant>
      <vt:variant>
        <vt:lpstr>Theme</vt:lpstr>
      </vt:variant>
      <vt:variant>
        <vt:i4>2</vt:i4>
      </vt:variant>
      <vt:variant>
        <vt:lpstr>Embedded OLE Servers</vt:lpstr>
      </vt:variant>
      <vt:variant>
        <vt:i4>1</vt:i4>
      </vt:variant>
      <vt:variant>
        <vt:lpstr>Slide Titles</vt:lpstr>
      </vt:variant>
      <vt:variant>
        <vt:i4>22</vt:i4>
      </vt:variant>
    </vt:vector>
  </HeadingPairs>
  <TitlesOfParts>
    <vt:vector size="32" baseType="lpstr">
      <vt:lpstr>Arial</vt:lpstr>
      <vt:lpstr>Calibri</vt:lpstr>
      <vt:lpstr>Segoe UI</vt:lpstr>
      <vt:lpstr>Segoe UI Light</vt:lpstr>
      <vt:lpstr>Segoe UI Semilight</vt:lpstr>
      <vt:lpstr>Times New Roman</vt:lpstr>
      <vt:lpstr>Verdana</vt:lpstr>
      <vt:lpstr>Windows Threshold</vt:lpstr>
      <vt:lpstr>1_Windows Threshold</vt:lpstr>
      <vt:lpstr>think-cell Slide</vt:lpstr>
      <vt:lpstr>PowerPoint Presentation</vt:lpstr>
      <vt:lpstr>PowerPoint Presentation</vt:lpstr>
      <vt:lpstr>What is the Band?</vt:lpstr>
      <vt:lpstr>Band SDK</vt:lpstr>
      <vt:lpstr>Programming Model</vt:lpstr>
      <vt:lpstr>Sensor Data</vt:lpstr>
      <vt:lpstr>PowerPoint Presentation</vt:lpstr>
      <vt:lpstr>IoT Reference Architecture </vt:lpstr>
      <vt:lpstr>Event Hubs Cloud-scale telemetry ingestion from websites, apps, and devices  </vt:lpstr>
      <vt:lpstr>Event Hub Scenario</vt:lpstr>
      <vt:lpstr>PowerPoint Presentation</vt:lpstr>
      <vt:lpstr>Stream Analytics Real-time stream processing in the cloud  </vt:lpstr>
      <vt:lpstr>Stream Analytics Scenarios</vt:lpstr>
      <vt:lpstr>PowerPoint Presentation</vt:lpstr>
      <vt:lpstr>Stream Analytics Windowing</vt:lpstr>
      <vt:lpstr>PowerPoint Presentation</vt:lpstr>
      <vt:lpstr>Power BI Dashboard See all your data in a single pane of glass </vt:lpstr>
      <vt:lpstr>Visualize your data in new ways New Power BI Visualizations</vt:lpstr>
      <vt:lpstr>Stay connected from any device</vt:lpstr>
      <vt:lpstr>PowerPoint Presentation</vt:lpstr>
      <vt:lpstr>Demo</vt:lpstr>
      <vt:lpstr>What now?</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Peter Daukintis</dc:creator>
  <cp:lastModifiedBy>David Gristwood</cp:lastModifiedBy>
  <cp:revision>37</cp:revision>
  <dcterms:created xsi:type="dcterms:W3CDTF">2015-06-08T11:14:25Z</dcterms:created>
  <dcterms:modified xsi:type="dcterms:W3CDTF">2015-06-10T15:42:28Z</dcterms:modified>
</cp:coreProperties>
</file>

<file path=docProps/thumbnail.jpeg>
</file>